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notesSlides/notesSlide9.xml" ContentType="application/vnd.openxmlformats-officedocument.presentationml.notesSlide+xml"/>
  <Override PartName="/ppt/ink/ink4.xml" ContentType="application/inkml+xml"/>
  <Override PartName="/ppt/ink/ink5.xml" ContentType="application/inkml+xml"/>
  <Override PartName="/ppt/ink/ink6.xml" ContentType="application/inkml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53"/>
  </p:notesMasterIdLst>
  <p:handoutMasterIdLst>
    <p:handoutMasterId r:id="rId54"/>
  </p:handoutMasterIdLst>
  <p:sldIdLst>
    <p:sldId id="260" r:id="rId2"/>
    <p:sldId id="285" r:id="rId3"/>
    <p:sldId id="312" r:id="rId4"/>
    <p:sldId id="371" r:id="rId5"/>
    <p:sldId id="370" r:id="rId6"/>
    <p:sldId id="284" r:id="rId7"/>
    <p:sldId id="324" r:id="rId8"/>
    <p:sldId id="325" r:id="rId9"/>
    <p:sldId id="283" r:id="rId10"/>
    <p:sldId id="279" r:id="rId11"/>
    <p:sldId id="330" r:id="rId12"/>
    <p:sldId id="331" r:id="rId13"/>
    <p:sldId id="334" r:id="rId14"/>
    <p:sldId id="335" r:id="rId15"/>
    <p:sldId id="339" r:id="rId16"/>
    <p:sldId id="340" r:id="rId17"/>
    <p:sldId id="345" r:id="rId18"/>
    <p:sldId id="349" r:id="rId19"/>
    <p:sldId id="351" r:id="rId20"/>
    <p:sldId id="352" r:id="rId21"/>
    <p:sldId id="355" r:id="rId22"/>
    <p:sldId id="380" r:id="rId23"/>
    <p:sldId id="318" r:id="rId24"/>
    <p:sldId id="358" r:id="rId25"/>
    <p:sldId id="381" r:id="rId26"/>
    <p:sldId id="382" r:id="rId27"/>
    <p:sldId id="360" r:id="rId28"/>
    <p:sldId id="389" r:id="rId29"/>
    <p:sldId id="361" r:id="rId30"/>
    <p:sldId id="376" r:id="rId31"/>
    <p:sldId id="379" r:id="rId32"/>
    <p:sldId id="378" r:id="rId33"/>
    <p:sldId id="366" r:id="rId34"/>
    <p:sldId id="392" r:id="rId35"/>
    <p:sldId id="395" r:id="rId36"/>
    <p:sldId id="396" r:id="rId37"/>
    <p:sldId id="367" r:id="rId38"/>
    <p:sldId id="369" r:id="rId39"/>
    <p:sldId id="368" r:id="rId40"/>
    <p:sldId id="373" r:id="rId41"/>
    <p:sldId id="374" r:id="rId42"/>
    <p:sldId id="383" r:id="rId43"/>
    <p:sldId id="398" r:id="rId44"/>
    <p:sldId id="397" r:id="rId45"/>
    <p:sldId id="385" r:id="rId46"/>
    <p:sldId id="401" r:id="rId47"/>
    <p:sldId id="399" r:id="rId48"/>
    <p:sldId id="384" r:id="rId49"/>
    <p:sldId id="386" r:id="rId50"/>
    <p:sldId id="390" r:id="rId51"/>
    <p:sldId id="391" r:id="rId52"/>
  </p:sldIdLst>
  <p:sldSz cx="12192000" cy="6858000"/>
  <p:notesSz cx="6858000" cy="9144000"/>
  <p:embeddedFontLst>
    <p:embeddedFont>
      <p:font typeface="Cambria Math" panose="02040503050406030204" pitchFamily="18" charset="0"/>
      <p:regular r:id="rId55"/>
    </p:embeddedFont>
    <p:embeddedFont>
      <p:font typeface="DM Sans" pitchFamily="2" charset="0"/>
      <p:regular r:id="rId56"/>
      <p:bold r:id="rId57"/>
      <p:italic r:id="rId58"/>
      <p:boldItalic r:id="rId59"/>
    </p:embeddedFont>
    <p:embeddedFont>
      <p:font typeface="Niramit Medium" panose="020B0604020202020204" charset="-34"/>
      <p:regular r:id="rId60"/>
      <p:italic r:id="rId61"/>
    </p:embeddedFont>
    <p:embeddedFont>
      <p:font typeface="Poppins" panose="00000500000000000000" pitchFamily="2" charset="0"/>
      <p:regular r:id="rId62"/>
      <p:bold r:id="rId63"/>
      <p:italic r:id="rId64"/>
      <p:boldItalic r:id="rId65"/>
    </p:embeddedFont>
    <p:embeddedFont>
      <p:font typeface="Staatliches" pitchFamily="2" charset="0"/>
      <p:regular r:id="rId66"/>
    </p:embeddedFont>
    <p:embeddedFont>
      <p:font typeface="Telegraf" panose="020B0604020202020204" charset="0"/>
      <p:regular r:id="rId67"/>
    </p:embeddedFont>
    <p:embeddedFont>
      <p:font typeface="Telegraf Bold" panose="020B0604020202020204" charset="0"/>
      <p:regular r:id="rId6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3" pos="7355" userDrawn="1">
          <p15:clr>
            <a:srgbClr val="A4A3A4"/>
          </p15:clr>
        </p15:guide>
        <p15:guide id="15" pos="551" userDrawn="1">
          <p15:clr>
            <a:srgbClr val="A4A3A4"/>
          </p15:clr>
        </p15:guide>
        <p15:guide id="16" pos="3840" userDrawn="1">
          <p15:clr>
            <a:srgbClr val="A4A3A4"/>
          </p15:clr>
        </p15:guide>
        <p15:guide id="17" orient="horz" pos="3929" userDrawn="1">
          <p15:clr>
            <a:srgbClr val="A4A3A4"/>
          </p15:clr>
        </p15:guide>
        <p15:guide id="18" orient="horz" pos="3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A9AA8"/>
    <a:srgbClr val="50C4D4"/>
    <a:srgbClr val="1C6872"/>
    <a:srgbClr val="340FE6"/>
    <a:srgbClr val="000000"/>
    <a:srgbClr val="453A39"/>
    <a:srgbClr val="000E42"/>
    <a:srgbClr val="E60C8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FF5816F-F908-4B64-872B-5242437D6C0C}" v="1549" dt="2025-05-16T00:27:46.30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173" autoAdjust="0"/>
    <p:restoredTop sz="89346" autoAdjust="0"/>
  </p:normalViewPr>
  <p:slideViewPr>
    <p:cSldViewPr snapToGrid="0" showGuides="1">
      <p:cViewPr varScale="1">
        <p:scale>
          <a:sx n="99" d="100"/>
          <a:sy n="99" d="100"/>
        </p:scale>
        <p:origin x="612" y="78"/>
      </p:cViewPr>
      <p:guideLst>
        <p:guide orient="horz" pos="2160"/>
        <p:guide pos="7355"/>
        <p:guide pos="551"/>
        <p:guide pos="3840"/>
        <p:guide orient="horz" pos="3929"/>
        <p:guide orient="horz" pos="368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83" d="100"/>
          <a:sy n="83" d="100"/>
        </p:scale>
        <p:origin x="3078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9.fntdata"/><Relationship Id="rId68" Type="http://schemas.openxmlformats.org/officeDocument/2006/relationships/font" Target="fonts/font1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font" Target="fonts/font4.fntdata"/><Relationship Id="rId66" Type="http://schemas.openxmlformats.org/officeDocument/2006/relationships/font" Target="fonts/font12.fntdata"/><Relationship Id="rId74" Type="http://schemas.microsoft.com/office/2015/10/relationships/revisionInfo" Target="revisionInfo.xml"/><Relationship Id="rId5" Type="http://schemas.openxmlformats.org/officeDocument/2006/relationships/slide" Target="slides/slide4.xml"/><Relationship Id="rId61" Type="http://schemas.openxmlformats.org/officeDocument/2006/relationships/font" Target="fonts/font7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2.fntdata"/><Relationship Id="rId64" Type="http://schemas.openxmlformats.org/officeDocument/2006/relationships/font" Target="fonts/font10.fntdata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5.fntdata"/><Relationship Id="rId67" Type="http://schemas.openxmlformats.org/officeDocument/2006/relationships/font" Target="fonts/font13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handoutMaster" Target="handoutMasters/handoutMaster1.xml"/><Relationship Id="rId62" Type="http://schemas.openxmlformats.org/officeDocument/2006/relationships/font" Target="fonts/font8.fntdata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3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6.fntdata"/><Relationship Id="rId65" Type="http://schemas.openxmlformats.org/officeDocument/2006/relationships/font" Target="fonts/font11.fntdata"/><Relationship Id="rId73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font" Target="fonts/font1.fntdata"/><Relationship Id="rId7" Type="http://schemas.openxmlformats.org/officeDocument/2006/relationships/slide" Target="slides/slide6.xml"/><Relationship Id="rId71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ene Ojeda" userId="ae3aafaeea893d49" providerId="LiveId" clId="{9FF5816F-F908-4B64-872B-5242437D6C0C}"/>
    <pc:docChg chg="undo redo custSel addSld delSld modSld sldOrd">
      <pc:chgData name="Gene Ojeda" userId="ae3aafaeea893d49" providerId="LiveId" clId="{9FF5816F-F908-4B64-872B-5242437D6C0C}" dt="2025-05-16T01:36:55.056" v="21586" actId="113"/>
      <pc:docMkLst>
        <pc:docMk/>
      </pc:docMkLst>
      <pc:sldChg chg="del">
        <pc:chgData name="Gene Ojeda" userId="ae3aafaeea893d49" providerId="LiveId" clId="{9FF5816F-F908-4B64-872B-5242437D6C0C}" dt="2025-05-11T00:36:27.896" v="16529" actId="47"/>
        <pc:sldMkLst>
          <pc:docMk/>
          <pc:sldMk cId="163574619" sldId="256"/>
        </pc:sldMkLst>
      </pc:sldChg>
      <pc:sldChg chg="del">
        <pc:chgData name="Gene Ojeda" userId="ae3aafaeea893d49" providerId="LiveId" clId="{9FF5816F-F908-4B64-872B-5242437D6C0C}" dt="2025-05-11T00:36:34.349" v="16533" actId="47"/>
        <pc:sldMkLst>
          <pc:docMk/>
          <pc:sldMk cId="3605515863" sldId="257"/>
        </pc:sldMkLst>
      </pc:sldChg>
      <pc:sldChg chg="del">
        <pc:chgData name="Gene Ojeda" userId="ae3aafaeea893d49" providerId="LiveId" clId="{9FF5816F-F908-4B64-872B-5242437D6C0C}" dt="2025-05-11T00:36:38.149" v="16536" actId="47"/>
        <pc:sldMkLst>
          <pc:docMk/>
          <pc:sldMk cId="3031681170" sldId="258"/>
        </pc:sldMkLst>
      </pc:sldChg>
      <pc:sldChg chg="del">
        <pc:chgData name="Gene Ojeda" userId="ae3aafaeea893d49" providerId="LiveId" clId="{9FF5816F-F908-4B64-872B-5242437D6C0C}" dt="2025-05-11T00:36:39.281" v="16537" actId="47"/>
        <pc:sldMkLst>
          <pc:docMk/>
          <pc:sldMk cId="2677620487" sldId="259"/>
        </pc:sldMkLst>
      </pc:sldChg>
      <pc:sldChg chg="addSp modSp mod">
        <pc:chgData name="Gene Ojeda" userId="ae3aafaeea893d49" providerId="LiveId" clId="{9FF5816F-F908-4B64-872B-5242437D6C0C}" dt="2025-05-06T21:12:14.041" v="8834"/>
        <pc:sldMkLst>
          <pc:docMk/>
          <pc:sldMk cId="2203714617" sldId="260"/>
        </pc:sldMkLst>
        <pc:spChg chg="mod">
          <ac:chgData name="Gene Ojeda" userId="ae3aafaeea893d49" providerId="LiveId" clId="{9FF5816F-F908-4B64-872B-5242437D6C0C}" dt="2025-05-05T21:58:09.732" v="6534" actId="14100"/>
          <ac:spMkLst>
            <pc:docMk/>
            <pc:sldMk cId="2203714617" sldId="260"/>
            <ac:spMk id="19" creationId="{124E73DD-1A51-6853-2AAE-AA5EF50E7D52}"/>
          </ac:spMkLst>
        </pc:spChg>
        <pc:spChg chg="mod">
          <ac:chgData name="Gene Ojeda" userId="ae3aafaeea893d49" providerId="LiveId" clId="{9FF5816F-F908-4B64-872B-5242437D6C0C}" dt="2025-05-03T23:07:45.004" v="5420" actId="20577"/>
          <ac:spMkLst>
            <pc:docMk/>
            <pc:sldMk cId="2203714617" sldId="260"/>
            <ac:spMk id="20" creationId="{ED02E2B6-8D8B-A859-96C4-75D5DE160788}"/>
          </ac:spMkLst>
        </pc:spChg>
      </pc:sldChg>
      <pc:sldChg chg="del ord">
        <pc:chgData name="Gene Ojeda" userId="ae3aafaeea893d49" providerId="LiveId" clId="{9FF5816F-F908-4B64-872B-5242437D6C0C}" dt="2025-05-06T21:33:19.460" v="9128" actId="47"/>
        <pc:sldMkLst>
          <pc:docMk/>
          <pc:sldMk cId="1949858686" sldId="261"/>
        </pc:sldMkLst>
      </pc:sldChg>
      <pc:sldChg chg="delSp modSp del mod ord">
        <pc:chgData name="Gene Ojeda" userId="ae3aafaeea893d49" providerId="LiveId" clId="{9FF5816F-F908-4B64-872B-5242437D6C0C}" dt="2025-05-02T18:09:58.703" v="4724" actId="47"/>
        <pc:sldMkLst>
          <pc:docMk/>
          <pc:sldMk cId="1519706286" sldId="262"/>
        </pc:sldMkLst>
      </pc:sldChg>
      <pc:sldChg chg="modSp del mod">
        <pc:chgData name="Gene Ojeda" userId="ae3aafaeea893d49" providerId="LiveId" clId="{9FF5816F-F908-4B64-872B-5242437D6C0C}" dt="2025-05-11T00:36:23.385" v="16522" actId="47"/>
        <pc:sldMkLst>
          <pc:docMk/>
          <pc:sldMk cId="2667924344" sldId="263"/>
        </pc:sldMkLst>
      </pc:sldChg>
      <pc:sldChg chg="del">
        <pc:chgData name="Gene Ojeda" userId="ae3aafaeea893d49" providerId="LiveId" clId="{9FF5816F-F908-4B64-872B-5242437D6C0C}" dt="2025-05-11T00:36:23.762" v="16523" actId="47"/>
        <pc:sldMkLst>
          <pc:docMk/>
          <pc:sldMk cId="2219154638" sldId="264"/>
        </pc:sldMkLst>
      </pc:sldChg>
      <pc:sldChg chg="del">
        <pc:chgData name="Gene Ojeda" userId="ae3aafaeea893d49" providerId="LiveId" clId="{9FF5816F-F908-4B64-872B-5242437D6C0C}" dt="2025-05-11T00:36:41.389" v="16538" actId="47"/>
        <pc:sldMkLst>
          <pc:docMk/>
          <pc:sldMk cId="1803339060" sldId="265"/>
        </pc:sldMkLst>
      </pc:sldChg>
      <pc:sldChg chg="del">
        <pc:chgData name="Gene Ojeda" userId="ae3aafaeea893d49" providerId="LiveId" clId="{9FF5816F-F908-4B64-872B-5242437D6C0C}" dt="2025-05-11T00:36:24.341" v="16524" actId="47"/>
        <pc:sldMkLst>
          <pc:docMk/>
          <pc:sldMk cId="32922635" sldId="266"/>
        </pc:sldMkLst>
      </pc:sldChg>
      <pc:sldChg chg="del">
        <pc:chgData name="Gene Ojeda" userId="ae3aafaeea893d49" providerId="LiveId" clId="{9FF5816F-F908-4B64-872B-5242437D6C0C}" dt="2025-05-11T00:36:21.639" v="16520" actId="47"/>
        <pc:sldMkLst>
          <pc:docMk/>
          <pc:sldMk cId="3761408197" sldId="267"/>
        </pc:sldMkLst>
      </pc:sldChg>
      <pc:sldChg chg="del ord">
        <pc:chgData name="Gene Ojeda" userId="ae3aafaeea893d49" providerId="LiveId" clId="{9FF5816F-F908-4B64-872B-5242437D6C0C}" dt="2025-05-11T00:36:25.055" v="16525" actId="47"/>
        <pc:sldMkLst>
          <pc:docMk/>
          <pc:sldMk cId="257325110" sldId="268"/>
        </pc:sldMkLst>
      </pc:sldChg>
      <pc:sldChg chg="del">
        <pc:chgData name="Gene Ojeda" userId="ae3aafaeea893d49" providerId="LiveId" clId="{9FF5816F-F908-4B64-872B-5242437D6C0C}" dt="2025-05-11T00:36:26.650" v="16527" actId="47"/>
        <pc:sldMkLst>
          <pc:docMk/>
          <pc:sldMk cId="3047730044" sldId="269"/>
        </pc:sldMkLst>
      </pc:sldChg>
      <pc:sldChg chg="del">
        <pc:chgData name="Gene Ojeda" userId="ae3aafaeea893d49" providerId="LiveId" clId="{9FF5816F-F908-4B64-872B-5242437D6C0C}" dt="2025-05-11T00:36:27.356" v="16528" actId="47"/>
        <pc:sldMkLst>
          <pc:docMk/>
          <pc:sldMk cId="1821007398" sldId="270"/>
        </pc:sldMkLst>
      </pc:sldChg>
      <pc:sldChg chg="delSp add del mod">
        <pc:chgData name="Gene Ojeda" userId="ae3aafaeea893d49" providerId="LiveId" clId="{9FF5816F-F908-4B64-872B-5242437D6C0C}" dt="2025-05-11T22:45:04.694" v="17468" actId="47"/>
        <pc:sldMkLst>
          <pc:docMk/>
          <pc:sldMk cId="110454565" sldId="273"/>
        </pc:sldMkLst>
      </pc:sldChg>
      <pc:sldChg chg="del">
        <pc:chgData name="Gene Ojeda" userId="ae3aafaeea893d49" providerId="LiveId" clId="{9FF5816F-F908-4B64-872B-5242437D6C0C}" dt="2025-05-11T00:36:16.489" v="16519" actId="47"/>
        <pc:sldMkLst>
          <pc:docMk/>
          <pc:sldMk cId="1943172546" sldId="274"/>
        </pc:sldMkLst>
      </pc:sldChg>
      <pc:sldChg chg="addSp delSp modSp new del mod modTransition">
        <pc:chgData name="Gene Ojeda" userId="ae3aafaeea893d49" providerId="LiveId" clId="{9FF5816F-F908-4B64-872B-5242437D6C0C}" dt="2025-05-11T00:36:35.525" v="16534" actId="47"/>
        <pc:sldMkLst>
          <pc:docMk/>
          <pc:sldMk cId="1527224489" sldId="275"/>
        </pc:sldMkLst>
      </pc:sldChg>
      <pc:sldChg chg="addSp delSp modSp new del mod modTransition">
        <pc:chgData name="Gene Ojeda" userId="ae3aafaeea893d49" providerId="LiveId" clId="{9FF5816F-F908-4B64-872B-5242437D6C0C}" dt="2025-05-11T00:36:32.993" v="16532" actId="47"/>
        <pc:sldMkLst>
          <pc:docMk/>
          <pc:sldMk cId="3042479754" sldId="276"/>
        </pc:sldMkLst>
      </pc:sldChg>
      <pc:sldChg chg="addSp delSp modSp new del mod modTransition modClrScheme chgLayout">
        <pc:chgData name="Gene Ojeda" userId="ae3aafaeea893d49" providerId="LiveId" clId="{9FF5816F-F908-4B64-872B-5242437D6C0C}" dt="2025-05-10T16:45:56.380" v="14050" actId="47"/>
        <pc:sldMkLst>
          <pc:docMk/>
          <pc:sldMk cId="2674250409" sldId="277"/>
        </pc:sldMkLst>
      </pc:sldChg>
      <pc:sldChg chg="modSp add del mod">
        <pc:chgData name="Gene Ojeda" userId="ae3aafaeea893d49" providerId="LiveId" clId="{9FF5816F-F908-4B64-872B-5242437D6C0C}" dt="2025-05-10T16:45:59.193" v="14051" actId="47"/>
        <pc:sldMkLst>
          <pc:docMk/>
          <pc:sldMk cId="2134706703" sldId="278"/>
        </pc:sldMkLst>
      </pc:sldChg>
      <pc:sldChg chg="addSp delSp modSp add mod ord modTransition modAnim">
        <pc:chgData name="Gene Ojeda" userId="ae3aafaeea893d49" providerId="LiveId" clId="{9FF5816F-F908-4B64-872B-5242437D6C0C}" dt="2025-05-10T23:08:48.225" v="15646"/>
        <pc:sldMkLst>
          <pc:docMk/>
          <pc:sldMk cId="2165221032" sldId="279"/>
        </pc:sldMkLst>
        <pc:spChg chg="add mod">
          <ac:chgData name="Gene Ojeda" userId="ae3aafaeea893d49" providerId="LiveId" clId="{9FF5816F-F908-4B64-872B-5242437D6C0C}" dt="2025-03-24T19:28:58.577" v="1302"/>
          <ac:spMkLst>
            <pc:docMk/>
            <pc:sldMk cId="2165221032" sldId="279"/>
            <ac:spMk id="2" creationId="{447F25EE-E8EA-67AE-5302-B83578ED04C7}"/>
          </ac:spMkLst>
        </pc:spChg>
        <pc:spChg chg="add mod">
          <ac:chgData name="Gene Ojeda" userId="ae3aafaeea893d49" providerId="LiveId" clId="{9FF5816F-F908-4B64-872B-5242437D6C0C}" dt="2025-05-06T21:23:50.589" v="9006"/>
          <ac:spMkLst>
            <pc:docMk/>
            <pc:sldMk cId="2165221032" sldId="279"/>
            <ac:spMk id="3" creationId="{6DBCD2A8-A622-A1C3-523A-0F532CF262B1}"/>
          </ac:spMkLst>
        </pc:spChg>
        <pc:spChg chg="add del mod">
          <ac:chgData name="Gene Ojeda" userId="ae3aafaeea893d49" providerId="LiveId" clId="{9FF5816F-F908-4B64-872B-5242437D6C0C}" dt="2025-05-10T14:29:50.687" v="13747" actId="20577"/>
          <ac:spMkLst>
            <pc:docMk/>
            <pc:sldMk cId="2165221032" sldId="279"/>
            <ac:spMk id="4" creationId="{49028B93-EB90-9274-D118-1B65B972ED85}"/>
          </ac:spMkLst>
        </pc:spChg>
        <pc:spChg chg="add mod">
          <ac:chgData name="Gene Ojeda" userId="ae3aafaeea893d49" providerId="LiveId" clId="{9FF5816F-F908-4B64-872B-5242437D6C0C}" dt="2025-05-06T21:23:50.589" v="9006"/>
          <ac:spMkLst>
            <pc:docMk/>
            <pc:sldMk cId="2165221032" sldId="279"/>
            <ac:spMk id="5" creationId="{8C25331F-8B54-BEF7-6276-8E704C9870E0}"/>
          </ac:spMkLst>
        </pc:spChg>
        <pc:spChg chg="add mod">
          <ac:chgData name="Gene Ojeda" userId="ae3aafaeea893d49" providerId="LiveId" clId="{9FF5816F-F908-4B64-872B-5242437D6C0C}" dt="2025-05-06T21:23:50.589" v="9006"/>
          <ac:spMkLst>
            <pc:docMk/>
            <pc:sldMk cId="2165221032" sldId="279"/>
            <ac:spMk id="7" creationId="{415E7E13-2E42-925C-F46F-BC0313C505DF}"/>
          </ac:spMkLst>
        </pc:spChg>
        <pc:spChg chg="add mod">
          <ac:chgData name="Gene Ojeda" userId="ae3aafaeea893d49" providerId="LiveId" clId="{9FF5816F-F908-4B64-872B-5242437D6C0C}" dt="2025-05-06T21:23:50.589" v="9006"/>
          <ac:spMkLst>
            <pc:docMk/>
            <pc:sldMk cId="2165221032" sldId="279"/>
            <ac:spMk id="9" creationId="{DFF19C63-940E-C65C-25D3-015171C426FC}"/>
          </ac:spMkLst>
        </pc:spChg>
        <pc:spChg chg="add mod">
          <ac:chgData name="Gene Ojeda" userId="ae3aafaeea893d49" providerId="LiveId" clId="{9FF5816F-F908-4B64-872B-5242437D6C0C}" dt="2025-05-06T21:23:50.589" v="9006"/>
          <ac:spMkLst>
            <pc:docMk/>
            <pc:sldMk cId="2165221032" sldId="279"/>
            <ac:spMk id="10" creationId="{CF7D665B-82BA-6664-4D78-BB51A4DC1737}"/>
          </ac:spMkLst>
        </pc:spChg>
        <pc:spChg chg="add mod">
          <ac:chgData name="Gene Ojeda" userId="ae3aafaeea893d49" providerId="LiveId" clId="{9FF5816F-F908-4B64-872B-5242437D6C0C}" dt="2025-05-06T21:23:50.589" v="9006"/>
          <ac:spMkLst>
            <pc:docMk/>
            <pc:sldMk cId="2165221032" sldId="279"/>
            <ac:spMk id="12" creationId="{57F6E9EB-1C54-3175-BAD3-72EE5C1A841C}"/>
          </ac:spMkLst>
        </pc:spChg>
        <pc:spChg chg="add mod">
          <ac:chgData name="Gene Ojeda" userId="ae3aafaeea893d49" providerId="LiveId" clId="{9FF5816F-F908-4B64-872B-5242437D6C0C}" dt="2025-05-06T21:23:50.589" v="9006"/>
          <ac:spMkLst>
            <pc:docMk/>
            <pc:sldMk cId="2165221032" sldId="279"/>
            <ac:spMk id="13" creationId="{7F1DDCCF-40C4-0777-3B4D-A28FA0A7C425}"/>
          </ac:spMkLst>
        </pc:spChg>
        <pc:spChg chg="add mod">
          <ac:chgData name="Gene Ojeda" userId="ae3aafaeea893d49" providerId="LiveId" clId="{9FF5816F-F908-4B64-872B-5242437D6C0C}" dt="2025-05-06T21:25:13.367" v="9021" actId="20577"/>
          <ac:spMkLst>
            <pc:docMk/>
            <pc:sldMk cId="2165221032" sldId="279"/>
            <ac:spMk id="16" creationId="{BFEA200A-71E0-C422-8ADB-6E9351A51564}"/>
          </ac:spMkLst>
        </pc:spChg>
        <pc:spChg chg="add mod">
          <ac:chgData name="Gene Ojeda" userId="ae3aafaeea893d49" providerId="LiveId" clId="{9FF5816F-F908-4B64-872B-5242437D6C0C}" dt="2025-05-10T23:08:48.225" v="15646"/>
          <ac:spMkLst>
            <pc:docMk/>
            <pc:sldMk cId="2165221032" sldId="279"/>
            <ac:spMk id="17" creationId="{0B683253-2FBB-DCAD-0BFF-1994886C2A17}"/>
          </ac:spMkLst>
        </pc:spChg>
        <pc:spChg chg="add mod">
          <ac:chgData name="Gene Ojeda" userId="ae3aafaeea893d49" providerId="LiveId" clId="{9FF5816F-F908-4B64-872B-5242437D6C0C}" dt="2025-05-10T23:08:48.225" v="15646"/>
          <ac:spMkLst>
            <pc:docMk/>
            <pc:sldMk cId="2165221032" sldId="279"/>
            <ac:spMk id="18" creationId="{F663AB9E-11F6-8C87-8B2A-93943FB694EB}"/>
          </ac:spMkLst>
        </pc:spChg>
        <pc:spChg chg="add mod">
          <ac:chgData name="Gene Ojeda" userId="ae3aafaeea893d49" providerId="LiveId" clId="{9FF5816F-F908-4B64-872B-5242437D6C0C}" dt="2025-05-06T21:30:28.696" v="9126" actId="1076"/>
          <ac:spMkLst>
            <pc:docMk/>
            <pc:sldMk cId="2165221032" sldId="279"/>
            <ac:spMk id="28" creationId="{B93953D8-75A2-023D-001F-7F7459494C7E}"/>
          </ac:spMkLst>
        </pc:spChg>
        <pc:spChg chg="add mod">
          <ac:chgData name="Gene Ojeda" userId="ae3aafaeea893d49" providerId="LiveId" clId="{9FF5816F-F908-4B64-872B-5242437D6C0C}" dt="2025-05-06T21:30:28.696" v="9126" actId="1076"/>
          <ac:spMkLst>
            <pc:docMk/>
            <pc:sldMk cId="2165221032" sldId="279"/>
            <ac:spMk id="30" creationId="{00DB8812-9EF7-178C-18B4-43A443B2F20E}"/>
          </ac:spMkLst>
        </pc:spChg>
        <pc:spChg chg="add mod">
          <ac:chgData name="Gene Ojeda" userId="ae3aafaeea893d49" providerId="LiveId" clId="{9FF5816F-F908-4B64-872B-5242437D6C0C}" dt="2025-05-06T21:30:28.696" v="9126" actId="1076"/>
          <ac:spMkLst>
            <pc:docMk/>
            <pc:sldMk cId="2165221032" sldId="279"/>
            <ac:spMk id="32" creationId="{1CE56FF6-2579-E964-7809-6AD7891F8853}"/>
          </ac:spMkLst>
        </pc:spChg>
        <pc:spChg chg="add mod">
          <ac:chgData name="Gene Ojeda" userId="ae3aafaeea893d49" providerId="LiveId" clId="{9FF5816F-F908-4B64-872B-5242437D6C0C}" dt="2025-05-06T21:30:28.696" v="9126" actId="1076"/>
          <ac:spMkLst>
            <pc:docMk/>
            <pc:sldMk cId="2165221032" sldId="279"/>
            <ac:spMk id="34" creationId="{28E09CC9-28DF-8A2D-A77F-B4892139A19F}"/>
          </ac:spMkLst>
        </pc:spChg>
        <pc:spChg chg="add mod">
          <ac:chgData name="Gene Ojeda" userId="ae3aafaeea893d49" providerId="LiveId" clId="{9FF5816F-F908-4B64-872B-5242437D6C0C}" dt="2025-05-06T21:30:28.696" v="9126" actId="1076"/>
          <ac:spMkLst>
            <pc:docMk/>
            <pc:sldMk cId="2165221032" sldId="279"/>
            <ac:spMk id="35" creationId="{10D4EA2A-4DFE-B0D6-3DE3-98AEE8106B74}"/>
          </ac:spMkLst>
        </pc:spChg>
        <pc:picChg chg="add mod">
          <ac:chgData name="Gene Ojeda" userId="ae3aafaeea893d49" providerId="LiveId" clId="{9FF5816F-F908-4B64-872B-5242437D6C0C}" dt="2025-05-06T21:23:50.589" v="9006"/>
          <ac:picMkLst>
            <pc:docMk/>
            <pc:sldMk cId="2165221032" sldId="279"/>
            <ac:picMk id="15" creationId="{6B2A6ABA-D7C7-8195-488B-C4C9F588C09E}"/>
          </ac:picMkLst>
        </pc:picChg>
        <pc:picChg chg="add mod">
          <ac:chgData name="Gene Ojeda" userId="ae3aafaeea893d49" providerId="LiveId" clId="{9FF5816F-F908-4B64-872B-5242437D6C0C}" dt="2025-05-06T21:30:28.696" v="9126" actId="1076"/>
          <ac:picMkLst>
            <pc:docMk/>
            <pc:sldMk cId="2165221032" sldId="279"/>
            <ac:picMk id="26" creationId="{6712A21E-BB90-B0A6-33FA-DCB6197718C1}"/>
          </ac:picMkLst>
        </pc:picChg>
        <pc:picChg chg="add mod">
          <ac:chgData name="Gene Ojeda" userId="ae3aafaeea893d49" providerId="LiveId" clId="{9FF5816F-F908-4B64-872B-5242437D6C0C}" dt="2025-05-06T21:30:28.696" v="9126" actId="1076"/>
          <ac:picMkLst>
            <pc:docMk/>
            <pc:sldMk cId="2165221032" sldId="279"/>
            <ac:picMk id="33" creationId="{F1B1878F-1EBE-8D01-2041-D5A3BA225B4C}"/>
          </ac:picMkLst>
        </pc:picChg>
      </pc:sldChg>
      <pc:sldChg chg="addSp delSp modSp add del mod modTransition delAnim modAnim">
        <pc:chgData name="Gene Ojeda" userId="ae3aafaeea893d49" providerId="LiveId" clId="{9FF5816F-F908-4B64-872B-5242437D6C0C}" dt="2025-05-10T16:45:46.894" v="14024" actId="47"/>
        <pc:sldMkLst>
          <pc:docMk/>
          <pc:sldMk cId="3521244169" sldId="280"/>
        </pc:sldMkLst>
      </pc:sldChg>
      <pc:sldChg chg="modSp add del mod">
        <pc:chgData name="Gene Ojeda" userId="ae3aafaeea893d49" providerId="LiveId" clId="{9FF5816F-F908-4B64-872B-5242437D6C0C}" dt="2025-03-24T01:47:42.669" v="322" actId="2696"/>
        <pc:sldMkLst>
          <pc:docMk/>
          <pc:sldMk cId="1302605723" sldId="281"/>
        </pc:sldMkLst>
      </pc:sldChg>
      <pc:sldChg chg="addSp delSp modSp add del mod">
        <pc:chgData name="Gene Ojeda" userId="ae3aafaeea893d49" providerId="LiveId" clId="{9FF5816F-F908-4B64-872B-5242437D6C0C}" dt="2025-05-02T18:14:50.485" v="4838" actId="2696"/>
        <pc:sldMkLst>
          <pc:docMk/>
          <pc:sldMk cId="2437577367" sldId="281"/>
        </pc:sldMkLst>
      </pc:sldChg>
      <pc:sldChg chg="modSp add del mod">
        <pc:chgData name="Gene Ojeda" userId="ae3aafaeea893d49" providerId="LiveId" clId="{9FF5816F-F908-4B64-872B-5242437D6C0C}" dt="2025-03-24T02:06:09.763" v="537" actId="47"/>
        <pc:sldMkLst>
          <pc:docMk/>
          <pc:sldMk cId="139995739" sldId="282"/>
        </pc:sldMkLst>
      </pc:sldChg>
      <pc:sldChg chg="addSp delSp modSp add mod modTransition modAnim modNotesTx">
        <pc:chgData name="Gene Ojeda" userId="ae3aafaeea893d49" providerId="LiveId" clId="{9FF5816F-F908-4B64-872B-5242437D6C0C}" dt="2025-05-11T13:52:20.302" v="16702" actId="14100"/>
        <pc:sldMkLst>
          <pc:docMk/>
          <pc:sldMk cId="3615910157" sldId="283"/>
        </pc:sldMkLst>
        <pc:spChg chg="add mod">
          <ac:chgData name="Gene Ojeda" userId="ae3aafaeea893d49" providerId="LiveId" clId="{9FF5816F-F908-4B64-872B-5242437D6C0C}" dt="2025-05-06T21:16:35.283" v="8932" actId="1076"/>
          <ac:spMkLst>
            <pc:docMk/>
            <pc:sldMk cId="3615910157" sldId="283"/>
            <ac:spMk id="3" creationId="{7BB91243-0EC2-69C0-68E6-1A64271918C0}"/>
          </ac:spMkLst>
        </pc:spChg>
        <pc:spChg chg="add mod">
          <ac:chgData name="Gene Ojeda" userId="ae3aafaeea893d49" providerId="LiveId" clId="{9FF5816F-F908-4B64-872B-5242437D6C0C}" dt="2025-05-06T21:16:11.875" v="8928"/>
          <ac:spMkLst>
            <pc:docMk/>
            <pc:sldMk cId="3615910157" sldId="283"/>
            <ac:spMk id="4" creationId="{DE135745-4988-A580-4C90-7C6DA1533C9B}"/>
          </ac:spMkLst>
        </pc:spChg>
        <pc:spChg chg="add mod">
          <ac:chgData name="Gene Ojeda" userId="ae3aafaeea893d49" providerId="LiveId" clId="{9FF5816F-F908-4B64-872B-5242437D6C0C}" dt="2025-05-06T21:17:38.549" v="8978" actId="14100"/>
          <ac:spMkLst>
            <pc:docMk/>
            <pc:sldMk cId="3615910157" sldId="283"/>
            <ac:spMk id="5" creationId="{21B91773-DB89-BEB7-ADA9-AF9011FD729E}"/>
          </ac:spMkLst>
        </pc:spChg>
        <pc:spChg chg="add mod">
          <ac:chgData name="Gene Ojeda" userId="ae3aafaeea893d49" providerId="LiveId" clId="{9FF5816F-F908-4B64-872B-5242437D6C0C}" dt="2025-05-06T21:16:11.875" v="8928"/>
          <ac:spMkLst>
            <pc:docMk/>
            <pc:sldMk cId="3615910157" sldId="283"/>
            <ac:spMk id="7" creationId="{A0898DBF-99C9-495B-0C52-B087C1138DF3}"/>
          </ac:spMkLst>
        </pc:spChg>
        <pc:spChg chg="add mod">
          <ac:chgData name="Gene Ojeda" userId="ae3aafaeea893d49" providerId="LiveId" clId="{9FF5816F-F908-4B64-872B-5242437D6C0C}" dt="2025-05-10T23:08:40.115" v="15644"/>
          <ac:spMkLst>
            <pc:docMk/>
            <pc:sldMk cId="3615910157" sldId="283"/>
            <ac:spMk id="8" creationId="{4ED5A60B-A113-A2D3-3030-4084B4C10D0A}"/>
          </ac:spMkLst>
        </pc:spChg>
        <pc:spChg chg="add mod">
          <ac:chgData name="Gene Ojeda" userId="ae3aafaeea893d49" providerId="LiveId" clId="{9FF5816F-F908-4B64-872B-5242437D6C0C}" dt="2025-05-06T21:16:11.875" v="8928"/>
          <ac:spMkLst>
            <pc:docMk/>
            <pc:sldMk cId="3615910157" sldId="283"/>
            <ac:spMk id="9" creationId="{8272C579-2B57-0847-2E22-2B24114706D8}"/>
          </ac:spMkLst>
        </pc:spChg>
        <pc:spChg chg="mod">
          <ac:chgData name="Gene Ojeda" userId="ae3aafaeea893d49" providerId="LiveId" clId="{9FF5816F-F908-4B64-872B-5242437D6C0C}" dt="2025-03-24T19:28:34.917" v="1285" actId="1076"/>
          <ac:spMkLst>
            <pc:docMk/>
            <pc:sldMk cId="3615910157" sldId="283"/>
            <ac:spMk id="10" creationId="{CC893C21-372A-6BC6-B58B-51DD11C52933}"/>
          </ac:spMkLst>
        </pc:spChg>
        <pc:spChg chg="add mod">
          <ac:chgData name="Gene Ojeda" userId="ae3aafaeea893d49" providerId="LiveId" clId="{9FF5816F-F908-4B64-872B-5242437D6C0C}" dt="2025-05-06T21:16:11.875" v="8928"/>
          <ac:spMkLst>
            <pc:docMk/>
            <pc:sldMk cId="3615910157" sldId="283"/>
            <ac:spMk id="11" creationId="{72216B31-4EA7-3631-76F1-613EDEE1A375}"/>
          </ac:spMkLst>
        </pc:spChg>
        <pc:spChg chg="add mod">
          <ac:chgData name="Gene Ojeda" userId="ae3aafaeea893d49" providerId="LiveId" clId="{9FF5816F-F908-4B64-872B-5242437D6C0C}" dt="2025-05-11T13:52:20.302" v="16702" actId="14100"/>
          <ac:spMkLst>
            <pc:docMk/>
            <pc:sldMk cId="3615910157" sldId="283"/>
            <ac:spMk id="16" creationId="{55E3640D-EE44-A7EC-7638-024A4535CAFD}"/>
          </ac:spMkLst>
        </pc:spChg>
        <pc:spChg chg="add mod">
          <ac:chgData name="Gene Ojeda" userId="ae3aafaeea893d49" providerId="LiveId" clId="{9FF5816F-F908-4B64-872B-5242437D6C0C}" dt="2025-05-11T13:46:22.360" v="16625" actId="14100"/>
          <ac:spMkLst>
            <pc:docMk/>
            <pc:sldMk cId="3615910157" sldId="283"/>
            <ac:spMk id="17" creationId="{67CEBC66-4DF2-195A-A857-5815CBB5639B}"/>
          </ac:spMkLst>
        </pc:spChg>
        <pc:spChg chg="add mod">
          <ac:chgData name="Gene Ojeda" userId="ae3aafaeea893d49" providerId="LiveId" clId="{9FF5816F-F908-4B64-872B-5242437D6C0C}" dt="2025-05-11T13:46:26.884" v="16631" actId="14100"/>
          <ac:spMkLst>
            <pc:docMk/>
            <pc:sldMk cId="3615910157" sldId="283"/>
            <ac:spMk id="18" creationId="{5409E211-7D1A-54B9-56A4-9767E673EC2F}"/>
          </ac:spMkLst>
        </pc:spChg>
        <pc:spChg chg="add mod">
          <ac:chgData name="Gene Ojeda" userId="ae3aafaeea893d49" providerId="LiveId" clId="{9FF5816F-F908-4B64-872B-5242437D6C0C}" dt="2025-05-06T21:16:11.875" v="8928"/>
          <ac:spMkLst>
            <pc:docMk/>
            <pc:sldMk cId="3615910157" sldId="283"/>
            <ac:spMk id="22" creationId="{BCEC1994-9932-4137-FF44-AB4C5B35B0DA}"/>
          </ac:spMkLst>
        </pc:spChg>
        <pc:spChg chg="add mod">
          <ac:chgData name="Gene Ojeda" userId="ae3aafaeea893d49" providerId="LiveId" clId="{9FF5816F-F908-4B64-872B-5242437D6C0C}" dt="2025-05-06T21:16:11.875" v="8928"/>
          <ac:spMkLst>
            <pc:docMk/>
            <pc:sldMk cId="3615910157" sldId="283"/>
            <ac:spMk id="23" creationId="{B0AFD43A-D355-134F-91D5-1EBBF1E3D60D}"/>
          </ac:spMkLst>
        </pc:spChg>
        <pc:spChg chg="add mod">
          <ac:chgData name="Gene Ojeda" userId="ae3aafaeea893d49" providerId="LiveId" clId="{9FF5816F-F908-4B64-872B-5242437D6C0C}" dt="2025-05-06T21:17:17.458" v="8974" actId="20577"/>
          <ac:spMkLst>
            <pc:docMk/>
            <pc:sldMk cId="3615910157" sldId="283"/>
            <ac:spMk id="26" creationId="{87ED7D19-D26E-5A0D-EA93-07C329962F6D}"/>
          </ac:spMkLst>
        </pc:spChg>
        <pc:spChg chg="add mod">
          <ac:chgData name="Gene Ojeda" userId="ae3aafaeea893d49" providerId="LiveId" clId="{9FF5816F-F908-4B64-872B-5242437D6C0C}" dt="2025-05-10T23:08:40.115" v="15644"/>
          <ac:spMkLst>
            <pc:docMk/>
            <pc:sldMk cId="3615910157" sldId="283"/>
            <ac:spMk id="27" creationId="{2AD63F41-FF3C-F100-69D9-F9FCEE9C5307}"/>
          </ac:spMkLst>
        </pc:spChg>
        <pc:grpChg chg="add mod">
          <ac:chgData name="Gene Ojeda" userId="ae3aafaeea893d49" providerId="LiveId" clId="{9FF5816F-F908-4B64-872B-5242437D6C0C}" dt="2025-05-06T21:20:41.405" v="8990" actId="1076"/>
          <ac:grpSpMkLst>
            <pc:docMk/>
            <pc:sldMk cId="3615910157" sldId="283"/>
            <ac:grpSpMk id="19" creationId="{ECEA2B97-6F2B-CC9B-A756-69B9395DCA15}"/>
          </ac:grpSpMkLst>
        </pc:grpChg>
        <pc:grpChg chg="add mod">
          <ac:chgData name="Gene Ojeda" userId="ae3aafaeea893d49" providerId="LiveId" clId="{9FF5816F-F908-4B64-872B-5242437D6C0C}" dt="2025-05-06T21:20:41.405" v="8990" actId="1076"/>
          <ac:grpSpMkLst>
            <pc:docMk/>
            <pc:sldMk cId="3615910157" sldId="283"/>
            <ac:grpSpMk id="20" creationId="{80435BB8-C9FD-6E27-6F5A-DD4E49765BE5}"/>
          </ac:grpSpMkLst>
        </pc:grpChg>
        <pc:grpChg chg="add mod">
          <ac:chgData name="Gene Ojeda" userId="ae3aafaeea893d49" providerId="LiveId" clId="{9FF5816F-F908-4B64-872B-5242437D6C0C}" dt="2025-05-06T21:20:41.405" v="8990" actId="1076"/>
          <ac:grpSpMkLst>
            <pc:docMk/>
            <pc:sldMk cId="3615910157" sldId="283"/>
            <ac:grpSpMk id="21" creationId="{0280C988-5FF6-C864-F379-D08E1E5E7848}"/>
          </ac:grpSpMkLst>
        </pc:grpChg>
        <pc:picChg chg="add mod modCrop">
          <ac:chgData name="Gene Ojeda" userId="ae3aafaeea893d49" providerId="LiveId" clId="{9FF5816F-F908-4B64-872B-5242437D6C0C}" dt="2025-03-24T19:58:23.894" v="1400" actId="164"/>
          <ac:picMkLst>
            <pc:docMk/>
            <pc:sldMk cId="3615910157" sldId="283"/>
            <ac:picMk id="13" creationId="{F06CC52E-F96D-1A66-86AA-1FBB1A6D00B9}"/>
          </ac:picMkLst>
        </pc:picChg>
        <pc:picChg chg="add mod modCrop">
          <ac:chgData name="Gene Ojeda" userId="ae3aafaeea893d49" providerId="LiveId" clId="{9FF5816F-F908-4B64-872B-5242437D6C0C}" dt="2025-03-24T19:58:27.852" v="1401" actId="164"/>
          <ac:picMkLst>
            <pc:docMk/>
            <pc:sldMk cId="3615910157" sldId="283"/>
            <ac:picMk id="14" creationId="{C111E78F-A4DB-3C1B-8B38-DA754CEB807D}"/>
          </ac:picMkLst>
        </pc:picChg>
        <pc:picChg chg="add mod modCrop">
          <ac:chgData name="Gene Ojeda" userId="ae3aafaeea893d49" providerId="LiveId" clId="{9FF5816F-F908-4B64-872B-5242437D6C0C}" dt="2025-03-24T19:58:32.053" v="1402" actId="164"/>
          <ac:picMkLst>
            <pc:docMk/>
            <pc:sldMk cId="3615910157" sldId="283"/>
            <ac:picMk id="15" creationId="{89E17A12-9D91-CE69-42AC-06AC5F6A3ADD}"/>
          </ac:picMkLst>
        </pc:picChg>
        <pc:picChg chg="add mod">
          <ac:chgData name="Gene Ojeda" userId="ae3aafaeea893d49" providerId="LiveId" clId="{9FF5816F-F908-4B64-872B-5242437D6C0C}" dt="2025-05-06T21:16:11.875" v="8928"/>
          <ac:picMkLst>
            <pc:docMk/>
            <pc:sldMk cId="3615910157" sldId="283"/>
            <ac:picMk id="25" creationId="{E88E9864-A002-702E-0400-68BB5FE88023}"/>
          </ac:picMkLst>
        </pc:picChg>
      </pc:sldChg>
      <pc:sldChg chg="addSp delSp modSp new mod ord modTransition delAnim modAnim modNotesTx">
        <pc:chgData name="Gene Ojeda" userId="ae3aafaeea893d49" providerId="LiveId" clId="{9FF5816F-F908-4B64-872B-5242437D6C0C}" dt="2025-05-15T01:24:34.231" v="20292"/>
        <pc:sldMkLst>
          <pc:docMk/>
          <pc:sldMk cId="401245878" sldId="284"/>
        </pc:sldMkLst>
        <pc:spChg chg="add del mod">
          <ac:chgData name="Gene Ojeda" userId="ae3aafaeea893d49" providerId="LiveId" clId="{9FF5816F-F908-4B64-872B-5242437D6C0C}" dt="2025-05-15T01:24:30.117" v="20291" actId="478"/>
          <ac:spMkLst>
            <pc:docMk/>
            <pc:sldMk cId="401245878" sldId="284"/>
            <ac:spMk id="2" creationId="{A83CCE2A-387C-2852-8268-6D11B99D10C1}"/>
          </ac:spMkLst>
        </pc:spChg>
        <pc:spChg chg="add mod">
          <ac:chgData name="Gene Ojeda" userId="ae3aafaeea893d49" providerId="LiveId" clId="{9FF5816F-F908-4B64-872B-5242437D6C0C}" dt="2025-05-06T21:12:39.168" v="8837"/>
          <ac:spMkLst>
            <pc:docMk/>
            <pc:sldMk cId="401245878" sldId="284"/>
            <ac:spMk id="4" creationId="{6E5A642E-5214-DBE6-12BA-620C6D7A142B}"/>
          </ac:spMkLst>
        </pc:spChg>
        <pc:spChg chg="add mod">
          <ac:chgData name="Gene Ojeda" userId="ae3aafaeea893d49" providerId="LiveId" clId="{9FF5816F-F908-4B64-872B-5242437D6C0C}" dt="2025-05-06T21:12:39.168" v="8837"/>
          <ac:spMkLst>
            <pc:docMk/>
            <pc:sldMk cId="401245878" sldId="284"/>
            <ac:spMk id="5" creationId="{6D1AC961-27EC-5953-306A-82E84A12D229}"/>
          </ac:spMkLst>
        </pc:spChg>
        <pc:spChg chg="add mod">
          <ac:chgData name="Gene Ojeda" userId="ae3aafaeea893d49" providerId="LiveId" clId="{9FF5816F-F908-4B64-872B-5242437D6C0C}" dt="2025-05-06T21:12:39.168" v="8837"/>
          <ac:spMkLst>
            <pc:docMk/>
            <pc:sldMk cId="401245878" sldId="284"/>
            <ac:spMk id="6" creationId="{6482C711-0FE1-D545-61BC-992886751845}"/>
          </ac:spMkLst>
        </pc:spChg>
        <pc:spChg chg="add mod">
          <ac:chgData name="Gene Ojeda" userId="ae3aafaeea893d49" providerId="LiveId" clId="{9FF5816F-F908-4B64-872B-5242437D6C0C}" dt="2025-05-06T21:12:39.168" v="8837"/>
          <ac:spMkLst>
            <pc:docMk/>
            <pc:sldMk cId="401245878" sldId="284"/>
            <ac:spMk id="7" creationId="{25923BE0-804A-EE8E-28C8-180D4CC56F18}"/>
          </ac:spMkLst>
        </pc:spChg>
        <pc:spChg chg="add mod">
          <ac:chgData name="Gene Ojeda" userId="ae3aafaeea893d49" providerId="LiveId" clId="{9FF5816F-F908-4B64-872B-5242437D6C0C}" dt="2025-05-06T21:12:39.168" v="8837"/>
          <ac:spMkLst>
            <pc:docMk/>
            <pc:sldMk cId="401245878" sldId="284"/>
            <ac:spMk id="9" creationId="{9B387123-917D-0EB6-5697-49E579EC4B6F}"/>
          </ac:spMkLst>
        </pc:spChg>
        <pc:spChg chg="add mod">
          <ac:chgData name="Gene Ojeda" userId="ae3aafaeea893d49" providerId="LiveId" clId="{9FF5816F-F908-4B64-872B-5242437D6C0C}" dt="2025-05-06T21:12:39.168" v="8837"/>
          <ac:spMkLst>
            <pc:docMk/>
            <pc:sldMk cId="401245878" sldId="284"/>
            <ac:spMk id="10" creationId="{324EA19D-408C-D805-DFEB-3B742EAAFCC6}"/>
          </ac:spMkLst>
        </pc:spChg>
        <pc:spChg chg="add mod">
          <ac:chgData name="Gene Ojeda" userId="ae3aafaeea893d49" providerId="LiveId" clId="{9FF5816F-F908-4B64-872B-5242437D6C0C}" dt="2025-05-14T18:23:19.828" v="18070" actId="20577"/>
          <ac:spMkLst>
            <pc:docMk/>
            <pc:sldMk cId="401245878" sldId="284"/>
            <ac:spMk id="15" creationId="{0EBAD30F-1AE8-F6C6-0B14-C540016EA94A}"/>
          </ac:spMkLst>
        </pc:spChg>
        <pc:spChg chg="add mod">
          <ac:chgData name="Gene Ojeda" userId="ae3aafaeea893d49" providerId="LiveId" clId="{9FF5816F-F908-4B64-872B-5242437D6C0C}" dt="2025-05-14T18:35:18.520" v="18159" actId="1076"/>
          <ac:spMkLst>
            <pc:docMk/>
            <pc:sldMk cId="401245878" sldId="284"/>
            <ac:spMk id="16" creationId="{7323971C-D8E1-57A1-4BE4-20DC94CA17D0}"/>
          </ac:spMkLst>
        </pc:spChg>
        <pc:spChg chg="add mod">
          <ac:chgData name="Gene Ojeda" userId="ae3aafaeea893d49" providerId="LiveId" clId="{9FF5816F-F908-4B64-872B-5242437D6C0C}" dt="2025-05-10T23:07:48.095" v="15626"/>
          <ac:spMkLst>
            <pc:docMk/>
            <pc:sldMk cId="401245878" sldId="284"/>
            <ac:spMk id="18" creationId="{DA056668-0731-F131-B2AF-3873D94A6158}"/>
          </ac:spMkLst>
        </pc:spChg>
        <pc:spChg chg="add mod">
          <ac:chgData name="Gene Ojeda" userId="ae3aafaeea893d49" providerId="LiveId" clId="{9FF5816F-F908-4B64-872B-5242437D6C0C}" dt="2025-05-10T23:07:48.095" v="15626"/>
          <ac:spMkLst>
            <pc:docMk/>
            <pc:sldMk cId="401245878" sldId="284"/>
            <ac:spMk id="19" creationId="{C76CFD7D-BF4D-96C2-98F1-22EAE70979A7}"/>
          </ac:spMkLst>
        </pc:spChg>
        <pc:spChg chg="add mod">
          <ac:chgData name="Gene Ojeda" userId="ae3aafaeea893d49" providerId="LiveId" clId="{9FF5816F-F908-4B64-872B-5242437D6C0C}" dt="2025-05-14T18:36:27.895" v="18176" actId="1076"/>
          <ac:spMkLst>
            <pc:docMk/>
            <pc:sldMk cId="401245878" sldId="284"/>
            <ac:spMk id="20" creationId="{3A58818B-1A61-B754-B9AD-8F4D719DF19F}"/>
          </ac:spMkLst>
        </pc:spChg>
        <pc:spChg chg="add mod">
          <ac:chgData name="Gene Ojeda" userId="ae3aafaeea893d49" providerId="LiveId" clId="{9FF5816F-F908-4B64-872B-5242437D6C0C}" dt="2025-05-14T18:35:16.947" v="18155" actId="1076"/>
          <ac:spMkLst>
            <pc:docMk/>
            <pc:sldMk cId="401245878" sldId="284"/>
            <ac:spMk id="21" creationId="{31A11F39-17AA-35DF-2CF2-8DAF6CA49286}"/>
          </ac:spMkLst>
        </pc:spChg>
        <pc:spChg chg="add mod">
          <ac:chgData name="Gene Ojeda" userId="ae3aafaeea893d49" providerId="LiveId" clId="{9FF5816F-F908-4B64-872B-5242437D6C0C}" dt="2025-05-14T18:36:14.196" v="18173" actId="14100"/>
          <ac:spMkLst>
            <pc:docMk/>
            <pc:sldMk cId="401245878" sldId="284"/>
            <ac:spMk id="27" creationId="{D433A5FD-CE81-205C-64AF-988D4AA3D322}"/>
          </ac:spMkLst>
        </pc:spChg>
        <pc:spChg chg="add mod">
          <ac:chgData name="Gene Ojeda" userId="ae3aafaeea893d49" providerId="LiveId" clId="{9FF5816F-F908-4B64-872B-5242437D6C0C}" dt="2025-05-14T18:36:11.588" v="18172" actId="14100"/>
          <ac:spMkLst>
            <pc:docMk/>
            <pc:sldMk cId="401245878" sldId="284"/>
            <ac:spMk id="28" creationId="{36D2E1DB-9C79-C3F9-7C67-9A9AC77A6710}"/>
          </ac:spMkLst>
        </pc:spChg>
        <pc:spChg chg="add mod">
          <ac:chgData name="Gene Ojeda" userId="ae3aafaeea893d49" providerId="LiveId" clId="{9FF5816F-F908-4B64-872B-5242437D6C0C}" dt="2025-05-14T18:36:08.108" v="18171" actId="14100"/>
          <ac:spMkLst>
            <pc:docMk/>
            <pc:sldMk cId="401245878" sldId="284"/>
            <ac:spMk id="29" creationId="{64E4D3D3-BBCE-379B-B6AF-3F307DAD67B1}"/>
          </ac:spMkLst>
        </pc:spChg>
        <pc:spChg chg="add mod">
          <ac:chgData name="Gene Ojeda" userId="ae3aafaeea893d49" providerId="LiveId" clId="{9FF5816F-F908-4B64-872B-5242437D6C0C}" dt="2025-05-14T18:36:06.240" v="18170" actId="14100"/>
          <ac:spMkLst>
            <pc:docMk/>
            <pc:sldMk cId="401245878" sldId="284"/>
            <ac:spMk id="30" creationId="{C5A9D99E-3EC9-ECC1-9307-F976703156FD}"/>
          </ac:spMkLst>
        </pc:spChg>
        <pc:spChg chg="add mod">
          <ac:chgData name="Gene Ojeda" userId="ae3aafaeea893d49" providerId="LiveId" clId="{9FF5816F-F908-4B64-872B-5242437D6C0C}" dt="2025-05-14T18:40:35.657" v="18183" actId="14100"/>
          <ac:spMkLst>
            <pc:docMk/>
            <pc:sldMk cId="401245878" sldId="284"/>
            <ac:spMk id="31" creationId="{CBD3A49D-7583-ACD1-5C9E-395CEA6E0254}"/>
          </ac:spMkLst>
        </pc:spChg>
        <pc:spChg chg="add mod">
          <ac:chgData name="Gene Ojeda" userId="ae3aafaeea893d49" providerId="LiveId" clId="{9FF5816F-F908-4B64-872B-5242437D6C0C}" dt="2025-05-14T18:40:38.215" v="18184" actId="14100"/>
          <ac:spMkLst>
            <pc:docMk/>
            <pc:sldMk cId="401245878" sldId="284"/>
            <ac:spMk id="32" creationId="{52AA13C8-A45D-8230-A491-22627D9CADDE}"/>
          </ac:spMkLst>
        </pc:spChg>
        <pc:spChg chg="add mod">
          <ac:chgData name="Gene Ojeda" userId="ae3aafaeea893d49" providerId="LiveId" clId="{9FF5816F-F908-4B64-872B-5242437D6C0C}" dt="2025-05-14T18:41:34.839" v="18188" actId="1035"/>
          <ac:spMkLst>
            <pc:docMk/>
            <pc:sldMk cId="401245878" sldId="284"/>
            <ac:spMk id="33" creationId="{6D02AFD8-10EE-6C6F-FAA6-112F672E9EC5}"/>
          </ac:spMkLst>
        </pc:spChg>
        <pc:spChg chg="add mod">
          <ac:chgData name="Gene Ojeda" userId="ae3aafaeea893d49" providerId="LiveId" clId="{9FF5816F-F908-4B64-872B-5242437D6C0C}" dt="2025-05-14T18:40:43.222" v="18186" actId="14100"/>
          <ac:spMkLst>
            <pc:docMk/>
            <pc:sldMk cId="401245878" sldId="284"/>
            <ac:spMk id="34" creationId="{92F94919-C955-70DA-64DB-ED08F83E789D}"/>
          </ac:spMkLst>
        </pc:spChg>
        <pc:spChg chg="add mod">
          <ac:chgData name="Gene Ojeda" userId="ae3aafaeea893d49" providerId="LiveId" clId="{9FF5816F-F908-4B64-872B-5242437D6C0C}" dt="2025-05-15T01:24:34.231" v="20292"/>
          <ac:spMkLst>
            <pc:docMk/>
            <pc:sldMk cId="401245878" sldId="284"/>
            <ac:spMk id="35" creationId="{3A4D8477-B1D3-0783-A0E0-C894D80BDA00}"/>
          </ac:spMkLst>
        </pc:spChg>
        <pc:grpChg chg="add mod">
          <ac:chgData name="Gene Ojeda" userId="ae3aafaeea893d49" providerId="LiveId" clId="{9FF5816F-F908-4B64-872B-5242437D6C0C}" dt="2025-05-09T21:00:08.342" v="12526" actId="1076"/>
          <ac:grpSpMkLst>
            <pc:docMk/>
            <pc:sldMk cId="401245878" sldId="284"/>
            <ac:grpSpMk id="3" creationId="{4055CCCB-2D3E-0F01-F2ED-B7FC44F7E457}"/>
          </ac:grpSpMkLst>
        </pc:grpChg>
        <pc:picChg chg="add mod">
          <ac:chgData name="Gene Ojeda" userId="ae3aafaeea893d49" providerId="LiveId" clId="{9FF5816F-F908-4B64-872B-5242437D6C0C}" dt="2025-05-06T21:12:39.168" v="8837"/>
          <ac:picMkLst>
            <pc:docMk/>
            <pc:sldMk cId="401245878" sldId="284"/>
            <ac:picMk id="12" creationId="{32D433A5-D3E5-C761-A2BF-10F5A8FD4071}"/>
          </ac:picMkLst>
        </pc:picChg>
        <pc:picChg chg="mod">
          <ac:chgData name="Gene Ojeda" userId="ae3aafaeea893d49" providerId="LiveId" clId="{9FF5816F-F908-4B64-872B-5242437D6C0C}" dt="2025-05-09T21:00:03.282" v="12523"/>
          <ac:picMkLst>
            <pc:docMk/>
            <pc:sldMk cId="401245878" sldId="284"/>
            <ac:picMk id="13" creationId="{6F23B949-EDFB-A5F2-FEAA-FAC2A7AE82A1}"/>
          </ac:picMkLst>
        </pc:picChg>
        <pc:picChg chg="mod">
          <ac:chgData name="Gene Ojeda" userId="ae3aafaeea893d49" providerId="LiveId" clId="{9FF5816F-F908-4B64-872B-5242437D6C0C}" dt="2025-05-09T21:00:03.282" v="12523"/>
          <ac:picMkLst>
            <pc:docMk/>
            <pc:sldMk cId="401245878" sldId="284"/>
            <ac:picMk id="14" creationId="{7AFB7453-BDE0-FA46-1013-558A06864E31}"/>
          </ac:picMkLst>
        </pc:picChg>
      </pc:sldChg>
      <pc:sldChg chg="addSp delSp modSp add mod ord modAnim">
        <pc:chgData name="Gene Ojeda" userId="ae3aafaeea893d49" providerId="LiveId" clId="{9FF5816F-F908-4B64-872B-5242437D6C0C}" dt="2025-05-10T23:07:36.060" v="15622" actId="1036"/>
        <pc:sldMkLst>
          <pc:docMk/>
          <pc:sldMk cId="3612433786" sldId="285"/>
        </pc:sldMkLst>
        <pc:spChg chg="add mod">
          <ac:chgData name="Gene Ojeda" userId="ae3aafaeea893d49" providerId="LiveId" clId="{9FF5816F-F908-4B64-872B-5242437D6C0C}" dt="2025-05-06T21:12:00.401" v="8833" actId="1035"/>
          <ac:spMkLst>
            <pc:docMk/>
            <pc:sldMk cId="3612433786" sldId="285"/>
            <ac:spMk id="7" creationId="{70023B50-3FB4-9D17-FB2F-BD6EA955C327}"/>
          </ac:spMkLst>
        </pc:spChg>
        <pc:spChg chg="add mod">
          <ac:chgData name="Gene Ojeda" userId="ae3aafaeea893d49" providerId="LiveId" clId="{9FF5816F-F908-4B64-872B-5242437D6C0C}" dt="2025-05-06T21:11:45.392" v="8826" actId="1076"/>
          <ac:spMkLst>
            <pc:docMk/>
            <pc:sldMk cId="3612433786" sldId="285"/>
            <ac:spMk id="8" creationId="{857384A7-B4DC-E03F-EA71-6C8FCED38E85}"/>
          </ac:spMkLst>
        </pc:spChg>
        <pc:spChg chg="add mod">
          <ac:chgData name="Gene Ojeda" userId="ae3aafaeea893d49" providerId="LiveId" clId="{9FF5816F-F908-4B64-872B-5242437D6C0C}" dt="2025-05-06T21:11:45.392" v="8826" actId="1076"/>
          <ac:spMkLst>
            <pc:docMk/>
            <pc:sldMk cId="3612433786" sldId="285"/>
            <ac:spMk id="9" creationId="{E8CD42AB-5715-BC6D-73BC-69AE0C22E1AB}"/>
          </ac:spMkLst>
        </pc:spChg>
        <pc:spChg chg="add mod">
          <ac:chgData name="Gene Ojeda" userId="ae3aafaeea893d49" providerId="LiveId" clId="{9FF5816F-F908-4B64-872B-5242437D6C0C}" dt="2025-05-06T21:11:45.392" v="8826" actId="1076"/>
          <ac:spMkLst>
            <pc:docMk/>
            <pc:sldMk cId="3612433786" sldId="285"/>
            <ac:spMk id="10" creationId="{FB59B27D-D059-8692-7316-C7C0D53A5375}"/>
          </ac:spMkLst>
        </pc:spChg>
        <pc:spChg chg="add mod">
          <ac:chgData name="Gene Ojeda" userId="ae3aafaeea893d49" providerId="LiveId" clId="{9FF5816F-F908-4B64-872B-5242437D6C0C}" dt="2025-05-06T21:11:45.392" v="8826" actId="1076"/>
          <ac:spMkLst>
            <pc:docMk/>
            <pc:sldMk cId="3612433786" sldId="285"/>
            <ac:spMk id="11" creationId="{68E7BAD1-5A3D-E015-6AF7-DEF7963EAA80}"/>
          </ac:spMkLst>
        </pc:spChg>
        <pc:spChg chg="add mod">
          <ac:chgData name="Gene Ojeda" userId="ae3aafaeea893d49" providerId="LiveId" clId="{9FF5816F-F908-4B64-872B-5242437D6C0C}" dt="2025-05-06T21:11:34.510" v="8825"/>
          <ac:spMkLst>
            <pc:docMk/>
            <pc:sldMk cId="3612433786" sldId="285"/>
            <ac:spMk id="12" creationId="{18810A1F-8AEC-3B7C-CA97-B82EA285F90D}"/>
          </ac:spMkLst>
        </pc:spChg>
        <pc:spChg chg="add mod">
          <ac:chgData name="Gene Ojeda" userId="ae3aafaeea893d49" providerId="LiveId" clId="{9FF5816F-F908-4B64-872B-5242437D6C0C}" dt="2025-05-06T21:11:34.510" v="8825"/>
          <ac:spMkLst>
            <pc:docMk/>
            <pc:sldMk cId="3612433786" sldId="285"/>
            <ac:spMk id="13" creationId="{1A747CF1-95D6-0B09-34E7-082AD129A56A}"/>
          </ac:spMkLst>
        </pc:spChg>
        <pc:spChg chg="add mod">
          <ac:chgData name="Gene Ojeda" userId="ae3aafaeea893d49" providerId="LiveId" clId="{9FF5816F-F908-4B64-872B-5242437D6C0C}" dt="2025-05-06T21:11:34.510" v="8825"/>
          <ac:spMkLst>
            <pc:docMk/>
            <pc:sldMk cId="3612433786" sldId="285"/>
            <ac:spMk id="14" creationId="{5313BBC5-C7BD-4AA3-3DC1-9702FDEA6369}"/>
          </ac:spMkLst>
        </pc:spChg>
        <pc:spChg chg="add mod">
          <ac:chgData name="Gene Ojeda" userId="ae3aafaeea893d49" providerId="LiveId" clId="{9FF5816F-F908-4B64-872B-5242437D6C0C}" dt="2025-05-06T21:11:34.510" v="8825"/>
          <ac:spMkLst>
            <pc:docMk/>
            <pc:sldMk cId="3612433786" sldId="285"/>
            <ac:spMk id="15" creationId="{ADFE841E-3B81-1A79-2D8E-1C7A9C28D500}"/>
          </ac:spMkLst>
        </pc:spChg>
        <pc:spChg chg="add mod">
          <ac:chgData name="Gene Ojeda" userId="ae3aafaeea893d49" providerId="LiveId" clId="{9FF5816F-F908-4B64-872B-5242437D6C0C}" dt="2025-05-06T21:11:34.510" v="8825"/>
          <ac:spMkLst>
            <pc:docMk/>
            <pc:sldMk cId="3612433786" sldId="285"/>
            <ac:spMk id="17" creationId="{3FC35B73-9DDC-E4B4-A513-BB32F68601E9}"/>
          </ac:spMkLst>
        </pc:spChg>
        <pc:spChg chg="add mod">
          <ac:chgData name="Gene Ojeda" userId="ae3aafaeea893d49" providerId="LiveId" clId="{9FF5816F-F908-4B64-872B-5242437D6C0C}" dt="2025-05-06T21:11:34.510" v="8825"/>
          <ac:spMkLst>
            <pc:docMk/>
            <pc:sldMk cId="3612433786" sldId="285"/>
            <ac:spMk id="18" creationId="{3D87F8E7-793F-EF51-9CA3-E1FC2C12B635}"/>
          </ac:spMkLst>
        </pc:spChg>
        <pc:spChg chg="add mod">
          <ac:chgData name="Gene Ojeda" userId="ae3aafaeea893d49" providerId="LiveId" clId="{9FF5816F-F908-4B64-872B-5242437D6C0C}" dt="2025-05-06T21:12:24.883" v="8835"/>
          <ac:spMkLst>
            <pc:docMk/>
            <pc:sldMk cId="3612433786" sldId="285"/>
            <ac:spMk id="21" creationId="{D78D29B6-5C18-502D-C81D-21C32C10499F}"/>
          </ac:spMkLst>
        </pc:spChg>
        <pc:spChg chg="add mod">
          <ac:chgData name="Gene Ojeda" userId="ae3aafaeea893d49" providerId="LiveId" clId="{9FF5816F-F908-4B64-872B-5242437D6C0C}" dt="2025-05-10T23:07:36.060" v="15622" actId="1036"/>
          <ac:spMkLst>
            <pc:docMk/>
            <pc:sldMk cId="3612433786" sldId="285"/>
            <ac:spMk id="24" creationId="{52D17565-D8E7-7A76-767D-DE2A57B5C4FB}"/>
          </ac:spMkLst>
        </pc:spChg>
        <pc:spChg chg="add mod">
          <ac:chgData name="Gene Ojeda" userId="ae3aafaeea893d49" providerId="LiveId" clId="{9FF5816F-F908-4B64-872B-5242437D6C0C}" dt="2025-05-10T23:07:36.060" v="15622" actId="1036"/>
          <ac:spMkLst>
            <pc:docMk/>
            <pc:sldMk cId="3612433786" sldId="285"/>
            <ac:spMk id="25" creationId="{A186F4E7-B063-D277-08AD-1EE67269CAB7}"/>
          </ac:spMkLst>
        </pc:spChg>
        <pc:spChg chg="add mod">
          <ac:chgData name="Gene Ojeda" userId="ae3aafaeea893d49" providerId="LiveId" clId="{9FF5816F-F908-4B64-872B-5242437D6C0C}" dt="2025-05-06T21:11:45.392" v="8826" actId="1076"/>
          <ac:spMkLst>
            <pc:docMk/>
            <pc:sldMk cId="3612433786" sldId="285"/>
            <ac:spMk id="54" creationId="{7E463D7B-808F-AE26-7689-FC1D0D43BF50}"/>
          </ac:spMkLst>
        </pc:spChg>
        <pc:spChg chg="add mod">
          <ac:chgData name="Gene Ojeda" userId="ae3aafaeea893d49" providerId="LiveId" clId="{9FF5816F-F908-4B64-872B-5242437D6C0C}" dt="2025-05-10T14:27:55.083" v="13696" actId="20577"/>
          <ac:spMkLst>
            <pc:docMk/>
            <pc:sldMk cId="3612433786" sldId="285"/>
            <ac:spMk id="57" creationId="{FCB8C581-3D91-6FDC-0781-8AB16C70A6C0}"/>
          </ac:spMkLst>
        </pc:spChg>
        <pc:spChg chg="add mod">
          <ac:chgData name="Gene Ojeda" userId="ae3aafaeea893d49" providerId="LiveId" clId="{9FF5816F-F908-4B64-872B-5242437D6C0C}" dt="2025-05-10T14:28:01.953" v="13703" actId="1035"/>
          <ac:spMkLst>
            <pc:docMk/>
            <pc:sldMk cId="3612433786" sldId="285"/>
            <ac:spMk id="58" creationId="{C864F19D-5903-E34E-716F-F8C7AC9BDE94}"/>
          </ac:spMkLst>
        </pc:spChg>
        <pc:spChg chg="add mod">
          <ac:chgData name="Gene Ojeda" userId="ae3aafaeea893d49" providerId="LiveId" clId="{9FF5816F-F908-4B64-872B-5242437D6C0C}" dt="2025-05-06T21:11:45.392" v="8826" actId="1076"/>
          <ac:spMkLst>
            <pc:docMk/>
            <pc:sldMk cId="3612433786" sldId="285"/>
            <ac:spMk id="61" creationId="{FEAAD216-A964-A7A6-F7B7-537312517024}"/>
          </ac:spMkLst>
        </pc:spChg>
        <pc:spChg chg="add mod">
          <ac:chgData name="Gene Ojeda" userId="ae3aafaeea893d49" providerId="LiveId" clId="{9FF5816F-F908-4B64-872B-5242437D6C0C}" dt="2025-05-06T21:11:45.392" v="8826" actId="1076"/>
          <ac:spMkLst>
            <pc:docMk/>
            <pc:sldMk cId="3612433786" sldId="285"/>
            <ac:spMk id="62" creationId="{4C0FD150-23FE-43B1-598F-7FF7962500E6}"/>
          </ac:spMkLst>
        </pc:spChg>
        <pc:spChg chg="add mod">
          <ac:chgData name="Gene Ojeda" userId="ae3aafaeea893d49" providerId="LiveId" clId="{9FF5816F-F908-4B64-872B-5242437D6C0C}" dt="2025-05-06T21:11:51.310" v="8828" actId="20577"/>
          <ac:spMkLst>
            <pc:docMk/>
            <pc:sldMk cId="3612433786" sldId="285"/>
            <ac:spMk id="71" creationId="{19FDCD6C-EA3A-08F6-D38F-29653F94A836}"/>
          </ac:spMkLst>
        </pc:spChg>
        <pc:spChg chg="add mod">
          <ac:chgData name="Gene Ojeda" userId="ae3aafaeea893d49" providerId="LiveId" clId="{9FF5816F-F908-4B64-872B-5242437D6C0C}" dt="2025-05-06T19:16:13.880" v="7632" actId="14100"/>
          <ac:spMkLst>
            <pc:docMk/>
            <pc:sldMk cId="3612433786" sldId="285"/>
            <ac:spMk id="72" creationId="{D7DDA685-9DCA-C7F6-F1C3-33B19808B889}"/>
          </ac:spMkLst>
        </pc:spChg>
        <pc:picChg chg="add mod">
          <ac:chgData name="Gene Ojeda" userId="ae3aafaeea893d49" providerId="LiveId" clId="{9FF5816F-F908-4B64-872B-5242437D6C0C}" dt="2025-05-02T18:11:28.032" v="4736" actId="1076"/>
          <ac:picMkLst>
            <pc:docMk/>
            <pc:sldMk cId="3612433786" sldId="285"/>
            <ac:picMk id="2" creationId="{D29EF898-B1AA-8E60-8760-3A8CCC55370D}"/>
          </ac:picMkLst>
        </pc:picChg>
        <pc:picChg chg="add mod">
          <ac:chgData name="Gene Ojeda" userId="ae3aafaeea893d49" providerId="LiveId" clId="{9FF5816F-F908-4B64-872B-5242437D6C0C}" dt="2025-05-02T18:11:32.041" v="4738" actId="1076"/>
          <ac:picMkLst>
            <pc:docMk/>
            <pc:sldMk cId="3612433786" sldId="285"/>
            <ac:picMk id="3" creationId="{966E6716-5DDC-12B3-6CF0-FCECCF0F052B}"/>
          </ac:picMkLst>
        </pc:picChg>
        <pc:picChg chg="add mod">
          <ac:chgData name="Gene Ojeda" userId="ae3aafaeea893d49" providerId="LiveId" clId="{9FF5816F-F908-4B64-872B-5242437D6C0C}" dt="2025-05-02T18:12:01.811" v="4744" actId="1076"/>
          <ac:picMkLst>
            <pc:docMk/>
            <pc:sldMk cId="3612433786" sldId="285"/>
            <ac:picMk id="4" creationId="{C29BD791-16D5-5F9D-5810-435C9452B523}"/>
          </ac:picMkLst>
        </pc:picChg>
        <pc:picChg chg="add mod">
          <ac:chgData name="Gene Ojeda" userId="ae3aafaeea893d49" providerId="LiveId" clId="{9FF5816F-F908-4B64-872B-5242437D6C0C}" dt="2025-05-02T18:11:43.707" v="4741" actId="1076"/>
          <ac:picMkLst>
            <pc:docMk/>
            <pc:sldMk cId="3612433786" sldId="285"/>
            <ac:picMk id="5" creationId="{C2645FFF-4179-60ED-EA8B-1E7AE7B5BC9E}"/>
          </ac:picMkLst>
        </pc:picChg>
        <pc:picChg chg="add mod">
          <ac:chgData name="Gene Ojeda" userId="ae3aafaeea893d49" providerId="LiveId" clId="{9FF5816F-F908-4B64-872B-5242437D6C0C}" dt="2025-05-02T18:12:01.811" v="4744" actId="1076"/>
          <ac:picMkLst>
            <pc:docMk/>
            <pc:sldMk cId="3612433786" sldId="285"/>
            <ac:picMk id="6" creationId="{AEEEC2B9-3642-79C8-4D4A-F7F55C15B5D2}"/>
          </ac:picMkLst>
        </pc:picChg>
        <pc:picChg chg="add mod">
          <ac:chgData name="Gene Ojeda" userId="ae3aafaeea893d49" providerId="LiveId" clId="{9FF5816F-F908-4B64-872B-5242437D6C0C}" dt="2025-05-06T21:11:34.510" v="8825"/>
          <ac:picMkLst>
            <pc:docMk/>
            <pc:sldMk cId="3612433786" sldId="285"/>
            <ac:picMk id="20" creationId="{35DC8F00-8AD8-0E00-7306-7926C9371233}"/>
          </ac:picMkLst>
        </pc:picChg>
      </pc:sldChg>
      <pc:sldChg chg="addSp delSp modSp add del mod">
        <pc:chgData name="Gene Ojeda" userId="ae3aafaeea893d49" providerId="LiveId" clId="{9FF5816F-F908-4B64-872B-5242437D6C0C}" dt="2025-05-02T18:21:17.345" v="4954" actId="47"/>
        <pc:sldMkLst>
          <pc:docMk/>
          <pc:sldMk cId="158427462" sldId="286"/>
        </pc:sldMkLst>
      </pc:sldChg>
      <pc:sldChg chg="addSp delSp modSp add del mod ord modNotesTx">
        <pc:chgData name="Gene Ojeda" userId="ae3aafaeea893d49" providerId="LiveId" clId="{9FF5816F-F908-4B64-872B-5242437D6C0C}" dt="2025-05-07T00:37:11.369" v="9614" actId="47"/>
        <pc:sldMkLst>
          <pc:docMk/>
          <pc:sldMk cId="3280258137" sldId="287"/>
        </pc:sldMkLst>
      </pc:sldChg>
      <pc:sldChg chg="addSp delSp modSp add del mod modNotesTx">
        <pc:chgData name="Gene Ojeda" userId="ae3aafaeea893d49" providerId="LiveId" clId="{9FF5816F-F908-4B64-872B-5242437D6C0C}" dt="2025-05-10T16:45:50.234" v="14034" actId="47"/>
        <pc:sldMkLst>
          <pc:docMk/>
          <pc:sldMk cId="890416372" sldId="288"/>
        </pc:sldMkLst>
      </pc:sldChg>
      <pc:sldChg chg="addSp delSp modSp add del mod modNotesTx">
        <pc:chgData name="Gene Ojeda" userId="ae3aafaeea893d49" providerId="LiveId" clId="{9FF5816F-F908-4B64-872B-5242437D6C0C}" dt="2025-05-10T16:45:51.116" v="14037" actId="47"/>
        <pc:sldMkLst>
          <pc:docMk/>
          <pc:sldMk cId="178968962" sldId="289"/>
        </pc:sldMkLst>
      </pc:sldChg>
      <pc:sldChg chg="addSp delSp modSp add del mod">
        <pc:chgData name="Gene Ojeda" userId="ae3aafaeea893d49" providerId="LiveId" clId="{9FF5816F-F908-4B64-872B-5242437D6C0C}" dt="2025-05-02T18:21:14.196" v="4953" actId="47"/>
        <pc:sldMkLst>
          <pc:docMk/>
          <pc:sldMk cId="2942508701" sldId="290"/>
        </pc:sldMkLst>
      </pc:sldChg>
      <pc:sldChg chg="addSp delSp modSp add del mod">
        <pc:chgData name="Gene Ojeda" userId="ae3aafaeea893d49" providerId="LiveId" clId="{9FF5816F-F908-4B64-872B-5242437D6C0C}" dt="2025-05-06T19:16:36.012" v="7635" actId="47"/>
        <pc:sldMkLst>
          <pc:docMk/>
          <pc:sldMk cId="860601177" sldId="291"/>
        </pc:sldMkLst>
      </pc:sldChg>
      <pc:sldChg chg="addSp delSp modSp add del mod">
        <pc:chgData name="Gene Ojeda" userId="ae3aafaeea893d49" providerId="LiveId" clId="{9FF5816F-F908-4B64-872B-5242437D6C0C}" dt="2025-05-10T16:45:51.599" v="14039" actId="47"/>
        <pc:sldMkLst>
          <pc:docMk/>
          <pc:sldMk cId="3725325962" sldId="292"/>
        </pc:sldMkLst>
      </pc:sldChg>
      <pc:sldChg chg="addSp delSp modSp add del mod modNotesTx">
        <pc:chgData name="Gene Ojeda" userId="ae3aafaeea893d49" providerId="LiveId" clId="{9FF5816F-F908-4B64-872B-5242437D6C0C}" dt="2025-05-10T16:45:51.893" v="14040" actId="47"/>
        <pc:sldMkLst>
          <pc:docMk/>
          <pc:sldMk cId="3643475473" sldId="293"/>
        </pc:sldMkLst>
      </pc:sldChg>
      <pc:sldChg chg="addSp delSp modSp add del mod modNotesTx">
        <pc:chgData name="Gene Ojeda" userId="ae3aafaeea893d49" providerId="LiveId" clId="{9FF5816F-F908-4B64-872B-5242437D6C0C}" dt="2025-05-10T16:45:52.239" v="14041" actId="47"/>
        <pc:sldMkLst>
          <pc:docMk/>
          <pc:sldMk cId="964548534" sldId="294"/>
        </pc:sldMkLst>
      </pc:sldChg>
      <pc:sldChg chg="addSp delSp add del mod">
        <pc:chgData name="Gene Ojeda" userId="ae3aafaeea893d49" providerId="LiveId" clId="{9FF5816F-F908-4B64-872B-5242437D6C0C}" dt="2025-04-24T15:30:39.216" v="4609" actId="2890"/>
        <pc:sldMkLst>
          <pc:docMk/>
          <pc:sldMk cId="1807187751" sldId="295"/>
        </pc:sldMkLst>
      </pc:sldChg>
      <pc:sldChg chg="addSp delSp modSp add del mod modNotesTx">
        <pc:chgData name="Gene Ojeda" userId="ae3aafaeea893d49" providerId="LiveId" clId="{9FF5816F-F908-4B64-872B-5242437D6C0C}" dt="2025-05-10T16:45:47.230" v="14025" actId="47"/>
        <pc:sldMkLst>
          <pc:docMk/>
          <pc:sldMk cId="3976824184" sldId="295"/>
        </pc:sldMkLst>
      </pc:sldChg>
      <pc:sldChg chg="addSp delSp modSp add del mod">
        <pc:chgData name="Gene Ojeda" userId="ae3aafaeea893d49" providerId="LiveId" clId="{9FF5816F-F908-4B64-872B-5242437D6C0C}" dt="2025-05-05T19:31:38.832" v="6150" actId="47"/>
        <pc:sldMkLst>
          <pc:docMk/>
          <pc:sldMk cId="1371064764" sldId="296"/>
        </pc:sldMkLst>
      </pc:sldChg>
      <pc:sldChg chg="add del">
        <pc:chgData name="Gene Ojeda" userId="ae3aafaeea893d49" providerId="LiveId" clId="{9FF5816F-F908-4B64-872B-5242437D6C0C}" dt="2025-05-10T16:45:55.248" v="14049" actId="47"/>
        <pc:sldMkLst>
          <pc:docMk/>
          <pc:sldMk cId="442838740" sldId="297"/>
        </pc:sldMkLst>
      </pc:sldChg>
      <pc:sldChg chg="addSp delSp modSp add del mod">
        <pc:chgData name="Gene Ojeda" userId="ae3aafaeea893d49" providerId="LiveId" clId="{9FF5816F-F908-4B64-872B-5242437D6C0C}" dt="2025-05-06T15:43:28.267" v="6902" actId="47"/>
        <pc:sldMkLst>
          <pc:docMk/>
          <pc:sldMk cId="3775631345" sldId="298"/>
        </pc:sldMkLst>
      </pc:sldChg>
      <pc:sldChg chg="addSp delSp modSp add del mod">
        <pc:chgData name="Gene Ojeda" userId="ae3aafaeea893d49" providerId="LiveId" clId="{9FF5816F-F908-4B64-872B-5242437D6C0C}" dt="2025-05-10T16:45:46.511" v="14023" actId="47"/>
        <pc:sldMkLst>
          <pc:docMk/>
          <pc:sldMk cId="1989386301" sldId="299"/>
        </pc:sldMkLst>
      </pc:sldChg>
      <pc:sldChg chg="add del ord">
        <pc:chgData name="Gene Ojeda" userId="ae3aafaeea893d49" providerId="LiveId" clId="{9FF5816F-F908-4B64-872B-5242437D6C0C}" dt="2025-05-11T00:36:36.551" v="16535" actId="47"/>
        <pc:sldMkLst>
          <pc:docMk/>
          <pc:sldMk cId="2818610827" sldId="300"/>
        </pc:sldMkLst>
      </pc:sldChg>
      <pc:sldChg chg="add del">
        <pc:chgData name="Gene Ojeda" userId="ae3aafaeea893d49" providerId="LiveId" clId="{9FF5816F-F908-4B64-872B-5242437D6C0C}" dt="2025-05-11T00:36:25.644" v="16526" actId="47"/>
        <pc:sldMkLst>
          <pc:docMk/>
          <pc:sldMk cId="3907104384" sldId="301"/>
        </pc:sldMkLst>
      </pc:sldChg>
      <pc:sldChg chg="modSp add del mod ord">
        <pc:chgData name="Gene Ojeda" userId="ae3aafaeea893d49" providerId="LiveId" clId="{9FF5816F-F908-4B64-872B-5242437D6C0C}" dt="2025-05-02T18:21:22.060" v="4955" actId="47"/>
        <pc:sldMkLst>
          <pc:docMk/>
          <pc:sldMk cId="1783175012" sldId="302"/>
        </pc:sldMkLst>
      </pc:sldChg>
      <pc:sldChg chg="addSp delSp modSp add del mod">
        <pc:chgData name="Gene Ojeda" userId="ae3aafaeea893d49" providerId="LiveId" clId="{9FF5816F-F908-4B64-872B-5242437D6C0C}" dt="2025-05-10T16:45:49.149" v="14031" actId="47"/>
        <pc:sldMkLst>
          <pc:docMk/>
          <pc:sldMk cId="3961557607" sldId="303"/>
        </pc:sldMkLst>
      </pc:sldChg>
      <pc:sldChg chg="addSp delSp modSp add del mod">
        <pc:chgData name="Gene Ojeda" userId="ae3aafaeea893d49" providerId="LiveId" clId="{9FF5816F-F908-4B64-872B-5242437D6C0C}" dt="2025-05-10T16:45:52.374" v="14042" actId="47"/>
        <pc:sldMkLst>
          <pc:docMk/>
          <pc:sldMk cId="1083548990" sldId="304"/>
        </pc:sldMkLst>
      </pc:sldChg>
      <pc:sldChg chg="addSp delSp modSp add del mod ord modTransition">
        <pc:chgData name="Gene Ojeda" userId="ae3aafaeea893d49" providerId="LiveId" clId="{9FF5816F-F908-4B64-872B-5242437D6C0C}" dt="2025-05-06T21:15:38.388" v="8917" actId="47"/>
        <pc:sldMkLst>
          <pc:docMk/>
          <pc:sldMk cId="212873894" sldId="305"/>
        </pc:sldMkLst>
      </pc:sldChg>
      <pc:sldChg chg="modSp add del mod">
        <pc:chgData name="Gene Ojeda" userId="ae3aafaeea893d49" providerId="LiveId" clId="{9FF5816F-F908-4B64-872B-5242437D6C0C}" dt="2025-05-05T19:12:01.840" v="5756" actId="47"/>
        <pc:sldMkLst>
          <pc:docMk/>
          <pc:sldMk cId="2473274005" sldId="306"/>
        </pc:sldMkLst>
      </pc:sldChg>
      <pc:sldChg chg="addSp modSp add del mod modNotesTx">
        <pc:chgData name="Gene Ojeda" userId="ae3aafaeea893d49" providerId="LiveId" clId="{9FF5816F-F908-4B64-872B-5242437D6C0C}" dt="2025-05-10T16:45:47.542" v="14026" actId="47"/>
        <pc:sldMkLst>
          <pc:docMk/>
          <pc:sldMk cId="4019903488" sldId="307"/>
        </pc:sldMkLst>
      </pc:sldChg>
      <pc:sldChg chg="addSp delSp modSp add del mod">
        <pc:chgData name="Gene Ojeda" userId="ae3aafaeea893d49" providerId="LiveId" clId="{9FF5816F-F908-4B64-872B-5242437D6C0C}" dt="2025-05-10T16:45:47.868" v="14027" actId="47"/>
        <pc:sldMkLst>
          <pc:docMk/>
          <pc:sldMk cId="747348146" sldId="308"/>
        </pc:sldMkLst>
      </pc:sldChg>
      <pc:sldChg chg="addSp delSp modSp add del mod ord">
        <pc:chgData name="Gene Ojeda" userId="ae3aafaeea893d49" providerId="LiveId" clId="{9FF5816F-F908-4B64-872B-5242437D6C0C}" dt="2025-05-06T23:31:28.279" v="9383" actId="47"/>
        <pc:sldMkLst>
          <pc:docMk/>
          <pc:sldMk cId="1521336844" sldId="309"/>
        </pc:sldMkLst>
      </pc:sldChg>
      <pc:sldChg chg="addSp delSp modSp new del mod ord modClrScheme chgLayout">
        <pc:chgData name="Gene Ojeda" userId="ae3aafaeea893d49" providerId="LiveId" clId="{9FF5816F-F908-4B64-872B-5242437D6C0C}" dt="2025-05-11T00:37:18.820" v="16543" actId="47"/>
        <pc:sldMkLst>
          <pc:docMk/>
          <pc:sldMk cId="1960472325" sldId="310"/>
        </pc:sldMkLst>
      </pc:sldChg>
      <pc:sldChg chg="delSp modSp add del mod ord">
        <pc:chgData name="Gene Ojeda" userId="ae3aafaeea893d49" providerId="LiveId" clId="{9FF5816F-F908-4B64-872B-5242437D6C0C}" dt="2025-05-06T23:32:06.327" v="9392" actId="47"/>
        <pc:sldMkLst>
          <pc:docMk/>
          <pc:sldMk cId="1303953931" sldId="311"/>
        </pc:sldMkLst>
      </pc:sldChg>
      <pc:sldChg chg="addSp delSp modSp add mod modTransition modAnim modNotesTx">
        <pc:chgData name="Gene Ojeda" userId="ae3aafaeea893d49" providerId="LiveId" clId="{9FF5816F-F908-4B64-872B-5242437D6C0C}" dt="2025-05-15T12:45:53.606" v="20316"/>
        <pc:sldMkLst>
          <pc:docMk/>
          <pc:sldMk cId="3022936067" sldId="312"/>
        </pc:sldMkLst>
        <pc:spChg chg="add mod">
          <ac:chgData name="Gene Ojeda" userId="ae3aafaeea893d49" providerId="LiveId" clId="{9FF5816F-F908-4B64-872B-5242437D6C0C}" dt="2025-05-10T23:07:54.275" v="15629"/>
          <ac:spMkLst>
            <pc:docMk/>
            <pc:sldMk cId="3022936067" sldId="312"/>
            <ac:spMk id="4" creationId="{683FDCBB-A313-449F-2294-1B695C34DE11}"/>
          </ac:spMkLst>
        </pc:spChg>
        <pc:spChg chg="add mod">
          <ac:chgData name="Gene Ojeda" userId="ae3aafaeea893d49" providerId="LiveId" clId="{9FF5816F-F908-4B64-872B-5242437D6C0C}" dt="2025-05-10T23:07:54.275" v="15629"/>
          <ac:spMkLst>
            <pc:docMk/>
            <pc:sldMk cId="3022936067" sldId="312"/>
            <ac:spMk id="5" creationId="{1CD05645-671F-0317-51C7-2F02D2F40035}"/>
          </ac:spMkLst>
        </pc:spChg>
        <pc:spChg chg="add mod">
          <ac:chgData name="Gene Ojeda" userId="ae3aafaeea893d49" providerId="LiveId" clId="{9FF5816F-F908-4B64-872B-5242437D6C0C}" dt="2025-05-06T19:15:56.826" v="7621" actId="14100"/>
          <ac:spMkLst>
            <pc:docMk/>
            <pc:sldMk cId="3022936067" sldId="312"/>
            <ac:spMk id="7" creationId="{D7AB75A3-94C6-46DA-A6BB-9855B0F4830A}"/>
          </ac:spMkLst>
        </pc:spChg>
        <pc:spChg chg="add del mod">
          <ac:chgData name="Gene Ojeda" userId="ae3aafaeea893d49" providerId="LiveId" clId="{9FF5816F-F908-4B64-872B-5242437D6C0C}" dt="2025-05-06T21:07:03.236" v="8808" actId="21"/>
          <ac:spMkLst>
            <pc:docMk/>
            <pc:sldMk cId="3022936067" sldId="312"/>
            <ac:spMk id="8" creationId="{95D7024C-563D-0D68-9092-543ABE11C161}"/>
          </ac:spMkLst>
        </pc:spChg>
        <pc:spChg chg="add mod">
          <ac:chgData name="Gene Ojeda" userId="ae3aafaeea893d49" providerId="LiveId" clId="{9FF5816F-F908-4B64-872B-5242437D6C0C}" dt="2025-05-06T21:05:30.662" v="8797"/>
          <ac:spMkLst>
            <pc:docMk/>
            <pc:sldMk cId="3022936067" sldId="312"/>
            <ac:spMk id="9" creationId="{2A8ADC02-21A3-4931-F6FF-3B7821731DB9}"/>
          </ac:spMkLst>
        </pc:spChg>
        <pc:spChg chg="add mod">
          <ac:chgData name="Gene Ojeda" userId="ae3aafaeea893d49" providerId="LiveId" clId="{9FF5816F-F908-4B64-872B-5242437D6C0C}" dt="2025-05-06T21:05:30.662" v="8797"/>
          <ac:spMkLst>
            <pc:docMk/>
            <pc:sldMk cId="3022936067" sldId="312"/>
            <ac:spMk id="10" creationId="{EC631234-E03D-29D0-0DB1-FE965C160533}"/>
          </ac:spMkLst>
        </pc:spChg>
        <pc:spChg chg="add mod">
          <ac:chgData name="Gene Ojeda" userId="ae3aafaeea893d49" providerId="LiveId" clId="{9FF5816F-F908-4B64-872B-5242437D6C0C}" dt="2025-05-06T21:05:30.662" v="8797"/>
          <ac:spMkLst>
            <pc:docMk/>
            <pc:sldMk cId="3022936067" sldId="312"/>
            <ac:spMk id="11" creationId="{CAE43E39-0C6D-8AEB-960C-3C2FCBA31BA4}"/>
          </ac:spMkLst>
        </pc:spChg>
        <pc:spChg chg="add mod">
          <ac:chgData name="Gene Ojeda" userId="ae3aafaeea893d49" providerId="LiveId" clId="{9FF5816F-F908-4B64-872B-5242437D6C0C}" dt="2025-05-06T21:05:30.662" v="8797"/>
          <ac:spMkLst>
            <pc:docMk/>
            <pc:sldMk cId="3022936067" sldId="312"/>
            <ac:spMk id="12" creationId="{C86A5A1B-3EE8-5DAF-E7D3-1C0DEE7FD813}"/>
          </ac:spMkLst>
        </pc:spChg>
        <pc:spChg chg="add mod">
          <ac:chgData name="Gene Ojeda" userId="ae3aafaeea893d49" providerId="LiveId" clId="{9FF5816F-F908-4B64-872B-5242437D6C0C}" dt="2025-05-06T21:05:30.662" v="8797"/>
          <ac:spMkLst>
            <pc:docMk/>
            <pc:sldMk cId="3022936067" sldId="312"/>
            <ac:spMk id="14" creationId="{1709FE19-7882-65BE-318E-5127239C8855}"/>
          </ac:spMkLst>
        </pc:spChg>
        <pc:spChg chg="add mod">
          <ac:chgData name="Gene Ojeda" userId="ae3aafaeea893d49" providerId="LiveId" clId="{9FF5816F-F908-4B64-872B-5242437D6C0C}" dt="2025-05-06T21:05:30.662" v="8797"/>
          <ac:spMkLst>
            <pc:docMk/>
            <pc:sldMk cId="3022936067" sldId="312"/>
            <ac:spMk id="15" creationId="{ECCC9D2A-FDB4-0218-4D2F-71D6E14871FC}"/>
          </ac:spMkLst>
        </pc:spChg>
        <pc:spChg chg="add mod">
          <ac:chgData name="Gene Ojeda" userId="ae3aafaeea893d49" providerId="LiveId" clId="{9FF5816F-F908-4B64-872B-5242437D6C0C}" dt="2025-05-09T21:06:00.210" v="12570" actId="20577"/>
          <ac:spMkLst>
            <pc:docMk/>
            <pc:sldMk cId="3022936067" sldId="312"/>
            <ac:spMk id="18" creationId="{015FADFB-B8DF-3251-D2F1-7B36366F7F6D}"/>
          </ac:spMkLst>
        </pc:spChg>
        <pc:spChg chg="add mod">
          <ac:chgData name="Gene Ojeda" userId="ae3aafaeea893d49" providerId="LiveId" clId="{9FF5816F-F908-4B64-872B-5242437D6C0C}" dt="2025-05-09T20:27:34.620" v="12338" actId="20577"/>
          <ac:spMkLst>
            <pc:docMk/>
            <pc:sldMk cId="3022936067" sldId="312"/>
            <ac:spMk id="20" creationId="{1361AE99-BB86-D0AE-4711-EC5C256ADE31}"/>
          </ac:spMkLst>
        </pc:spChg>
        <pc:grpChg chg="add del mod">
          <ac:chgData name="Gene Ojeda" userId="ae3aafaeea893d49" providerId="LiveId" clId="{9FF5816F-F908-4B64-872B-5242437D6C0C}" dt="2025-05-15T12:44:37.509" v="20293" actId="165"/>
          <ac:grpSpMkLst>
            <pc:docMk/>
            <pc:sldMk cId="3022936067" sldId="312"/>
            <ac:grpSpMk id="31" creationId="{4EDFFDE4-9F92-9D31-00AB-6DE002B27EEF}"/>
          </ac:grpSpMkLst>
        </pc:grpChg>
        <pc:grpChg chg="add mod">
          <ac:chgData name="Gene Ojeda" userId="ae3aafaeea893d49" providerId="LiveId" clId="{9FF5816F-F908-4B64-872B-5242437D6C0C}" dt="2025-05-09T21:41:56.690" v="12652" actId="1076"/>
          <ac:grpSpMkLst>
            <pc:docMk/>
            <pc:sldMk cId="3022936067" sldId="312"/>
            <ac:grpSpMk id="34" creationId="{D4B91F0D-3736-9D61-DE37-FB2149F52225}"/>
          </ac:grpSpMkLst>
        </pc:grpChg>
        <pc:picChg chg="add mod">
          <ac:chgData name="Gene Ojeda" userId="ae3aafaeea893d49" providerId="LiveId" clId="{9FF5816F-F908-4B64-872B-5242437D6C0C}" dt="2025-05-15T12:44:58.447" v="20302" actId="1076"/>
          <ac:picMkLst>
            <pc:docMk/>
            <pc:sldMk cId="3022936067" sldId="312"/>
            <ac:picMk id="3" creationId="{2E89B232-33CC-17CB-4267-47D5D266478E}"/>
          </ac:picMkLst>
        </pc:picChg>
        <pc:picChg chg="add mod">
          <ac:chgData name="Gene Ojeda" userId="ae3aafaeea893d49" providerId="LiveId" clId="{9FF5816F-F908-4B64-872B-5242437D6C0C}" dt="2025-05-15T12:45:17.125" v="20306" actId="1076"/>
          <ac:picMkLst>
            <pc:docMk/>
            <pc:sldMk cId="3022936067" sldId="312"/>
            <ac:picMk id="13" creationId="{8EEDA672-057A-5F40-B241-97709AFBD736}"/>
          </ac:picMkLst>
        </pc:picChg>
        <pc:picChg chg="add mod">
          <ac:chgData name="Gene Ojeda" userId="ae3aafaeea893d49" providerId="LiveId" clId="{9FF5816F-F908-4B64-872B-5242437D6C0C}" dt="2025-05-06T21:05:30.662" v="8797"/>
          <ac:picMkLst>
            <pc:docMk/>
            <pc:sldMk cId="3022936067" sldId="312"/>
            <ac:picMk id="17" creationId="{4329FECA-4CC7-BD37-F63B-BBEF4CA4E24B}"/>
          </ac:picMkLst>
        </pc:picChg>
        <pc:picChg chg="add mod topLvl modCrop">
          <ac:chgData name="Gene Ojeda" userId="ae3aafaeea893d49" providerId="LiveId" clId="{9FF5816F-F908-4B64-872B-5242437D6C0C}" dt="2025-05-15T12:44:56.006" v="20301" actId="1076"/>
          <ac:picMkLst>
            <pc:docMk/>
            <pc:sldMk cId="3022936067" sldId="312"/>
            <ac:picMk id="28" creationId="{E304DCA0-7DFD-5266-36A3-9616AAC306C4}"/>
          </ac:picMkLst>
        </pc:picChg>
        <pc:picChg chg="add del mod ord topLvl">
          <ac:chgData name="Gene Ojeda" userId="ae3aafaeea893d49" providerId="LiveId" clId="{9FF5816F-F908-4B64-872B-5242437D6C0C}" dt="2025-05-15T12:44:41.065" v="20296" actId="478"/>
          <ac:picMkLst>
            <pc:docMk/>
            <pc:sldMk cId="3022936067" sldId="312"/>
            <ac:picMk id="30" creationId="{0C4EC08A-7C99-1166-1897-A7DDE9CF8A31}"/>
          </ac:picMkLst>
        </pc:picChg>
        <pc:picChg chg="mod">
          <ac:chgData name="Gene Ojeda" userId="ae3aafaeea893d49" providerId="LiveId" clId="{9FF5816F-F908-4B64-872B-5242437D6C0C}" dt="2025-05-09T21:41:55.142" v="12651"/>
          <ac:picMkLst>
            <pc:docMk/>
            <pc:sldMk cId="3022936067" sldId="312"/>
            <ac:picMk id="35" creationId="{A3B9A4A3-ADB9-3F8A-FF0B-F4641172FB45}"/>
          </ac:picMkLst>
        </pc:picChg>
        <pc:picChg chg="mod">
          <ac:chgData name="Gene Ojeda" userId="ae3aafaeea893d49" providerId="LiveId" clId="{9FF5816F-F908-4B64-872B-5242437D6C0C}" dt="2025-05-09T21:41:55.142" v="12651"/>
          <ac:picMkLst>
            <pc:docMk/>
            <pc:sldMk cId="3022936067" sldId="312"/>
            <ac:picMk id="36" creationId="{C33134F4-8AE9-DF2C-192F-558B13A6D860}"/>
          </ac:picMkLst>
        </pc:picChg>
        <pc:picChg chg="mod">
          <ac:chgData name="Gene Ojeda" userId="ae3aafaeea893d49" providerId="LiveId" clId="{9FF5816F-F908-4B64-872B-5242437D6C0C}" dt="2025-05-09T21:41:55.142" v="12651"/>
          <ac:picMkLst>
            <pc:docMk/>
            <pc:sldMk cId="3022936067" sldId="312"/>
            <ac:picMk id="37" creationId="{211598DF-EEB5-A901-EB33-E9B1717C4AC5}"/>
          </ac:picMkLst>
        </pc:picChg>
      </pc:sldChg>
      <pc:sldChg chg="delSp modSp add del mod ord">
        <pc:chgData name="Gene Ojeda" userId="ae3aafaeea893d49" providerId="LiveId" clId="{9FF5816F-F908-4B64-872B-5242437D6C0C}" dt="2025-05-07T02:08:59.778" v="10277" actId="47"/>
        <pc:sldMkLst>
          <pc:docMk/>
          <pc:sldMk cId="4218753781" sldId="313"/>
        </pc:sldMkLst>
      </pc:sldChg>
      <pc:sldChg chg="addSp modSp add del mod">
        <pc:chgData name="Gene Ojeda" userId="ae3aafaeea893d49" providerId="LiveId" clId="{9FF5816F-F908-4B64-872B-5242437D6C0C}" dt="2025-05-10T16:45:53.144" v="14044" actId="47"/>
        <pc:sldMkLst>
          <pc:docMk/>
          <pc:sldMk cId="1001911907" sldId="314"/>
        </pc:sldMkLst>
      </pc:sldChg>
      <pc:sldChg chg="addSp delSp modSp add del mod modTransition modNotesTx">
        <pc:chgData name="Gene Ojeda" userId="ae3aafaeea893d49" providerId="LiveId" clId="{9FF5816F-F908-4B64-872B-5242437D6C0C}" dt="2025-05-06T21:15:40.377" v="8918" actId="47"/>
        <pc:sldMkLst>
          <pc:docMk/>
          <pc:sldMk cId="1187621456" sldId="315"/>
        </pc:sldMkLst>
      </pc:sldChg>
      <pc:sldChg chg="addSp delSp modSp add del mod">
        <pc:chgData name="Gene Ojeda" userId="ae3aafaeea893d49" providerId="LiveId" clId="{9FF5816F-F908-4B64-872B-5242437D6C0C}" dt="2025-05-06T19:19:35.840" v="7700" actId="47"/>
        <pc:sldMkLst>
          <pc:docMk/>
          <pc:sldMk cId="598092981" sldId="316"/>
        </pc:sldMkLst>
      </pc:sldChg>
      <pc:sldChg chg="addSp modSp add del">
        <pc:chgData name="Gene Ojeda" userId="ae3aafaeea893d49" providerId="LiveId" clId="{9FF5816F-F908-4B64-872B-5242437D6C0C}" dt="2025-05-10T16:45:48.828" v="14030" actId="47"/>
        <pc:sldMkLst>
          <pc:docMk/>
          <pc:sldMk cId="1507457293" sldId="317"/>
        </pc:sldMkLst>
      </pc:sldChg>
      <pc:sldChg chg="addSp delSp modSp add mod ord modAnim">
        <pc:chgData name="Gene Ojeda" userId="ae3aafaeea893d49" providerId="LiveId" clId="{9FF5816F-F908-4B64-872B-5242437D6C0C}" dt="2025-05-13T14:25:30.078" v="17929" actId="1076"/>
        <pc:sldMkLst>
          <pc:docMk/>
          <pc:sldMk cId="2324071492" sldId="318"/>
        </pc:sldMkLst>
        <pc:spChg chg="mod">
          <ac:chgData name="Gene Ojeda" userId="ae3aafaeea893d49" providerId="LiveId" clId="{9FF5816F-F908-4B64-872B-5242437D6C0C}" dt="2025-05-13T14:23:00.593" v="17913" actId="20577"/>
          <ac:spMkLst>
            <pc:docMk/>
            <pc:sldMk cId="2324071492" sldId="318"/>
            <ac:spMk id="5" creationId="{5F61D74B-CD7C-A243-84A5-F8A808F68F86}"/>
          </ac:spMkLst>
        </pc:spChg>
        <pc:picChg chg="add mod">
          <ac:chgData name="Gene Ojeda" userId="ae3aafaeea893d49" providerId="LiveId" clId="{9FF5816F-F908-4B64-872B-5242437D6C0C}" dt="2025-05-13T14:25:30.078" v="17929" actId="1076"/>
          <ac:picMkLst>
            <pc:docMk/>
            <pc:sldMk cId="2324071492" sldId="318"/>
            <ac:picMk id="1026" creationId="{A3355AC0-3265-0F08-C749-9AF749D3817D}"/>
          </ac:picMkLst>
        </pc:picChg>
      </pc:sldChg>
      <pc:sldChg chg="modSp add del mod">
        <pc:chgData name="Gene Ojeda" userId="ae3aafaeea893d49" providerId="LiveId" clId="{9FF5816F-F908-4B64-872B-5242437D6C0C}" dt="2025-05-10T16:45:53.452" v="14045" actId="47"/>
        <pc:sldMkLst>
          <pc:docMk/>
          <pc:sldMk cId="4101194668" sldId="319"/>
        </pc:sldMkLst>
      </pc:sldChg>
      <pc:sldChg chg="modSp add del mod">
        <pc:chgData name="Gene Ojeda" userId="ae3aafaeea893d49" providerId="LiveId" clId="{9FF5816F-F908-4B64-872B-5242437D6C0C}" dt="2025-05-10T16:45:53.740" v="14046" actId="47"/>
        <pc:sldMkLst>
          <pc:docMk/>
          <pc:sldMk cId="1554252173" sldId="320"/>
        </pc:sldMkLst>
      </pc:sldChg>
      <pc:sldChg chg="modSp add del mod">
        <pc:chgData name="Gene Ojeda" userId="ae3aafaeea893d49" providerId="LiveId" clId="{9FF5816F-F908-4B64-872B-5242437D6C0C}" dt="2025-05-10T16:45:53.962" v="14047" actId="47"/>
        <pc:sldMkLst>
          <pc:docMk/>
          <pc:sldMk cId="2130996100" sldId="321"/>
        </pc:sldMkLst>
      </pc:sldChg>
      <pc:sldChg chg="delSp modSp add del mod">
        <pc:chgData name="Gene Ojeda" userId="ae3aafaeea893d49" providerId="LiveId" clId="{9FF5816F-F908-4B64-872B-5242437D6C0C}" dt="2025-05-10T16:45:54.269" v="14048" actId="47"/>
        <pc:sldMkLst>
          <pc:docMk/>
          <pc:sldMk cId="2358938435" sldId="322"/>
        </pc:sldMkLst>
      </pc:sldChg>
      <pc:sldChg chg="addSp delSp modSp new del mod ord">
        <pc:chgData name="Gene Ojeda" userId="ae3aafaeea893d49" providerId="LiveId" clId="{9FF5816F-F908-4B64-872B-5242437D6C0C}" dt="2025-05-11T00:37:02.016" v="16540" actId="47"/>
        <pc:sldMkLst>
          <pc:docMk/>
          <pc:sldMk cId="3091052758" sldId="323"/>
        </pc:sldMkLst>
      </pc:sldChg>
      <pc:sldChg chg="addSp delSp modSp add del mod ord modTransition">
        <pc:chgData name="Gene Ojeda" userId="ae3aafaeea893d49" providerId="LiveId" clId="{9FF5816F-F908-4B64-872B-5242437D6C0C}" dt="2025-05-12T20:15:54.741" v="17471" actId="1076"/>
        <pc:sldMkLst>
          <pc:docMk/>
          <pc:sldMk cId="422860220" sldId="324"/>
        </pc:sldMkLst>
        <pc:spChg chg="add mod ord">
          <ac:chgData name="Gene Ojeda" userId="ae3aafaeea893d49" providerId="LiveId" clId="{9FF5816F-F908-4B64-872B-5242437D6C0C}" dt="2025-05-06T20:59:39.645" v="8773" actId="207"/>
          <ac:spMkLst>
            <pc:docMk/>
            <pc:sldMk cId="422860220" sldId="324"/>
            <ac:spMk id="2" creationId="{3BFFB314-50C2-7996-3065-408A8565D03B}"/>
          </ac:spMkLst>
        </pc:spChg>
        <pc:spChg chg="add mod">
          <ac:chgData name="Gene Ojeda" userId="ae3aafaeea893d49" providerId="LiveId" clId="{9FF5816F-F908-4B64-872B-5242437D6C0C}" dt="2025-05-06T21:02:47.338" v="8776" actId="1076"/>
          <ac:spMkLst>
            <pc:docMk/>
            <pc:sldMk cId="422860220" sldId="324"/>
            <ac:spMk id="15" creationId="{5B5D46CE-3DAA-9AB1-BA0E-DA1EB5FB79F5}"/>
          </ac:spMkLst>
        </pc:spChg>
        <pc:spChg chg="add mod">
          <ac:chgData name="Gene Ojeda" userId="ae3aafaeea893d49" providerId="LiveId" clId="{9FF5816F-F908-4B64-872B-5242437D6C0C}" dt="2025-05-06T21:02:42.529" v="8775" actId="1076"/>
          <ac:spMkLst>
            <pc:docMk/>
            <pc:sldMk cId="422860220" sldId="324"/>
            <ac:spMk id="16" creationId="{0604B4BC-F5A5-FB44-FE65-BB14F79BD1D5}"/>
          </ac:spMkLst>
        </pc:spChg>
        <pc:spChg chg="add mod">
          <ac:chgData name="Gene Ojeda" userId="ae3aafaeea893d49" providerId="LiveId" clId="{9FF5816F-F908-4B64-872B-5242437D6C0C}" dt="2025-05-06T21:02:42.529" v="8775" actId="1076"/>
          <ac:spMkLst>
            <pc:docMk/>
            <pc:sldMk cId="422860220" sldId="324"/>
            <ac:spMk id="17" creationId="{CE419386-6747-8A96-73F7-99FF18CC434B}"/>
          </ac:spMkLst>
        </pc:spChg>
        <pc:spChg chg="add mod">
          <ac:chgData name="Gene Ojeda" userId="ae3aafaeea893d49" providerId="LiveId" clId="{9FF5816F-F908-4B64-872B-5242437D6C0C}" dt="2025-05-09T23:17:54.375" v="12760" actId="403"/>
          <ac:spMkLst>
            <pc:docMk/>
            <pc:sldMk cId="422860220" sldId="324"/>
            <ac:spMk id="18" creationId="{333B5875-C75C-290C-4691-4326472DCCE0}"/>
          </ac:spMkLst>
        </pc:spChg>
        <pc:spChg chg="add mod">
          <ac:chgData name="Gene Ojeda" userId="ae3aafaeea893d49" providerId="LiveId" clId="{9FF5816F-F908-4B64-872B-5242437D6C0C}" dt="2025-05-12T20:15:54.741" v="17471" actId="1076"/>
          <ac:spMkLst>
            <pc:docMk/>
            <pc:sldMk cId="422860220" sldId="324"/>
            <ac:spMk id="19" creationId="{CB7893CD-AE93-5847-621D-15132ADBB31C}"/>
          </ac:spMkLst>
        </pc:spChg>
        <pc:spChg chg="add mod">
          <ac:chgData name="Gene Ojeda" userId="ae3aafaeea893d49" providerId="LiveId" clId="{9FF5816F-F908-4B64-872B-5242437D6C0C}" dt="2025-05-10T23:32:36" v="15793" actId="13926"/>
          <ac:spMkLst>
            <pc:docMk/>
            <pc:sldMk cId="422860220" sldId="324"/>
            <ac:spMk id="20" creationId="{3631626A-C053-AA32-4642-2036FD026B57}"/>
          </ac:spMkLst>
        </pc:spChg>
        <pc:spChg chg="add mod">
          <ac:chgData name="Gene Ojeda" userId="ae3aafaeea893d49" providerId="LiveId" clId="{9FF5816F-F908-4B64-872B-5242437D6C0C}" dt="2025-05-06T21:02:42.529" v="8775" actId="1076"/>
          <ac:spMkLst>
            <pc:docMk/>
            <pc:sldMk cId="422860220" sldId="324"/>
            <ac:spMk id="22" creationId="{4CE4B126-B30D-A819-412E-9833812A9C42}"/>
          </ac:spMkLst>
        </pc:spChg>
        <pc:spChg chg="add mod">
          <ac:chgData name="Gene Ojeda" userId="ae3aafaeea893d49" providerId="LiveId" clId="{9FF5816F-F908-4B64-872B-5242437D6C0C}" dt="2025-05-06T21:14:59.592" v="8902" actId="20577"/>
          <ac:spMkLst>
            <pc:docMk/>
            <pc:sldMk cId="422860220" sldId="324"/>
            <ac:spMk id="24" creationId="{12502A31-9F5B-9225-21EE-A3EE674812DF}"/>
          </ac:spMkLst>
        </pc:spChg>
        <pc:spChg chg="add mod">
          <ac:chgData name="Gene Ojeda" userId="ae3aafaeea893d49" providerId="LiveId" clId="{9FF5816F-F908-4B64-872B-5242437D6C0C}" dt="2025-05-10T23:08:29.051" v="15639"/>
          <ac:spMkLst>
            <pc:docMk/>
            <pc:sldMk cId="422860220" sldId="324"/>
            <ac:spMk id="26" creationId="{4940AD3B-9B01-1D8D-8ABE-789B1B1498E8}"/>
          </ac:spMkLst>
        </pc:spChg>
        <pc:spChg chg="add mod">
          <ac:chgData name="Gene Ojeda" userId="ae3aafaeea893d49" providerId="LiveId" clId="{9FF5816F-F908-4B64-872B-5242437D6C0C}" dt="2025-05-10T23:08:29.051" v="15639"/>
          <ac:spMkLst>
            <pc:docMk/>
            <pc:sldMk cId="422860220" sldId="324"/>
            <ac:spMk id="27" creationId="{28B84590-752E-07CC-2ACF-A137AB944C23}"/>
          </ac:spMkLst>
        </pc:spChg>
        <pc:picChg chg="add mod">
          <ac:chgData name="Gene Ojeda" userId="ae3aafaeea893d49" providerId="LiveId" clId="{9FF5816F-F908-4B64-872B-5242437D6C0C}" dt="2025-05-06T21:02:42.529" v="8775" actId="1076"/>
          <ac:picMkLst>
            <pc:docMk/>
            <pc:sldMk cId="422860220" sldId="324"/>
            <ac:picMk id="8" creationId="{FC8641CE-E0ED-7C04-8F98-455FCE88AAC2}"/>
          </ac:picMkLst>
        </pc:picChg>
        <pc:picChg chg="add mod">
          <ac:chgData name="Gene Ojeda" userId="ae3aafaeea893d49" providerId="LiveId" clId="{9FF5816F-F908-4B64-872B-5242437D6C0C}" dt="2025-05-06T21:02:42.529" v="8775" actId="1076"/>
          <ac:picMkLst>
            <pc:docMk/>
            <pc:sldMk cId="422860220" sldId="324"/>
            <ac:picMk id="21" creationId="{5B573933-231E-2632-F3C2-9F0CA988AED7}"/>
          </ac:picMkLst>
        </pc:picChg>
      </pc:sldChg>
      <pc:sldChg chg="addSp delSp modSp add mod modTransition modNotesTx">
        <pc:chgData name="Gene Ojeda" userId="ae3aafaeea893d49" providerId="LiveId" clId="{9FF5816F-F908-4B64-872B-5242437D6C0C}" dt="2025-05-13T13:52:47.889" v="17758" actId="20577"/>
        <pc:sldMkLst>
          <pc:docMk/>
          <pc:sldMk cId="1565551475" sldId="325"/>
        </pc:sldMkLst>
        <pc:spChg chg="mod">
          <ac:chgData name="Gene Ojeda" userId="ae3aafaeea893d49" providerId="LiveId" clId="{9FF5816F-F908-4B64-872B-5242437D6C0C}" dt="2025-05-06T21:16:19.902" v="8929" actId="1076"/>
          <ac:spMkLst>
            <pc:docMk/>
            <pc:sldMk cId="1565551475" sldId="325"/>
            <ac:spMk id="2" creationId="{4B30EF3C-EA86-94A3-1439-8679738E596F}"/>
          </ac:spMkLst>
        </pc:spChg>
        <pc:spChg chg="add mod">
          <ac:chgData name="Gene Ojeda" userId="ae3aafaeea893d49" providerId="LiveId" clId="{9FF5816F-F908-4B64-872B-5242437D6C0C}" dt="2025-05-13T13:13:03.067" v="17551" actId="20577"/>
          <ac:spMkLst>
            <pc:docMk/>
            <pc:sldMk cId="1565551475" sldId="325"/>
            <ac:spMk id="7" creationId="{96388D42-9D4E-BDBF-D9D3-C2AB17613731}"/>
          </ac:spMkLst>
        </pc:spChg>
        <pc:spChg chg="add mod">
          <ac:chgData name="Gene Ojeda" userId="ae3aafaeea893d49" providerId="LiveId" clId="{9FF5816F-F908-4B64-872B-5242437D6C0C}" dt="2025-05-10T23:08:36.705" v="15642"/>
          <ac:spMkLst>
            <pc:docMk/>
            <pc:sldMk cId="1565551475" sldId="325"/>
            <ac:spMk id="14" creationId="{D7F23334-3F63-DA4F-A39A-6D0E7FB1FB3F}"/>
          </ac:spMkLst>
        </pc:spChg>
        <pc:spChg chg="add mod">
          <ac:chgData name="Gene Ojeda" userId="ae3aafaeea893d49" providerId="LiveId" clId="{9FF5816F-F908-4B64-872B-5242437D6C0C}" dt="2025-05-10T23:08:36.705" v="15642"/>
          <ac:spMkLst>
            <pc:docMk/>
            <pc:sldMk cId="1565551475" sldId="325"/>
            <ac:spMk id="16" creationId="{464181B3-45C8-7D40-9EC5-BB21D6E3E981}"/>
          </ac:spMkLst>
        </pc:spChg>
        <pc:spChg chg="add mod">
          <ac:chgData name="Gene Ojeda" userId="ae3aafaeea893d49" providerId="LiveId" clId="{9FF5816F-F908-4B64-872B-5242437D6C0C}" dt="2025-05-13T13:13:00.029" v="17550" actId="20577"/>
          <ac:spMkLst>
            <pc:docMk/>
            <pc:sldMk cId="1565551475" sldId="325"/>
            <ac:spMk id="26" creationId="{AAF01A7E-5B13-4021-669C-AD4512246F47}"/>
          </ac:spMkLst>
        </pc:spChg>
        <pc:spChg chg="add mod">
          <ac:chgData name="Gene Ojeda" userId="ae3aafaeea893d49" providerId="LiveId" clId="{9FF5816F-F908-4B64-872B-5242437D6C0C}" dt="2025-05-13T13:10:26.041" v="17541" actId="2711"/>
          <ac:spMkLst>
            <pc:docMk/>
            <pc:sldMk cId="1565551475" sldId="325"/>
            <ac:spMk id="28" creationId="{B046A8A4-82C2-5B37-EAEB-74B4AEE1C593}"/>
          </ac:spMkLst>
        </pc:spChg>
        <pc:spChg chg="add mod">
          <ac:chgData name="Gene Ojeda" userId="ae3aafaeea893d49" providerId="LiveId" clId="{9FF5816F-F908-4B64-872B-5242437D6C0C}" dt="2025-05-13T13:52:47.889" v="17758" actId="20577"/>
          <ac:spMkLst>
            <pc:docMk/>
            <pc:sldMk cId="1565551475" sldId="325"/>
            <ac:spMk id="29" creationId="{E07A0240-E51F-37DB-A86F-B9A9C1907F38}"/>
          </ac:spMkLst>
        </pc:spChg>
        <pc:spChg chg="add mod">
          <ac:chgData name="Gene Ojeda" userId="ae3aafaeea893d49" providerId="LiveId" clId="{9FF5816F-F908-4B64-872B-5242437D6C0C}" dt="2025-05-06T21:15:10.297" v="8913" actId="20577"/>
          <ac:spMkLst>
            <pc:docMk/>
            <pc:sldMk cId="1565551475" sldId="325"/>
            <ac:spMk id="30" creationId="{1845AA52-20D6-B0D7-6866-7FD51FF1F106}"/>
          </ac:spMkLst>
        </pc:spChg>
        <pc:picChg chg="add mod">
          <ac:chgData name="Gene Ojeda" userId="ae3aafaeea893d49" providerId="LiveId" clId="{9FF5816F-F908-4B64-872B-5242437D6C0C}" dt="2025-05-13T13:12:53.170" v="17549" actId="1076"/>
          <ac:picMkLst>
            <pc:docMk/>
            <pc:sldMk cId="1565551475" sldId="325"/>
            <ac:picMk id="27" creationId="{48E8B36F-44C7-4E5A-5B8D-AF40297D4D7D}"/>
          </ac:picMkLst>
        </pc:picChg>
      </pc:sldChg>
      <pc:sldChg chg="add del">
        <pc:chgData name="Gene Ojeda" userId="ae3aafaeea893d49" providerId="LiveId" clId="{9FF5816F-F908-4B64-872B-5242437D6C0C}" dt="2025-05-10T16:45:45.261" v="14021" actId="47"/>
        <pc:sldMkLst>
          <pc:docMk/>
          <pc:sldMk cId="3775232367" sldId="326"/>
        </pc:sldMkLst>
      </pc:sldChg>
      <pc:sldChg chg="add del">
        <pc:chgData name="Gene Ojeda" userId="ae3aafaeea893d49" providerId="LiveId" clId="{9FF5816F-F908-4B64-872B-5242437D6C0C}" dt="2025-05-10T16:45:46.113" v="14022" actId="47"/>
        <pc:sldMkLst>
          <pc:docMk/>
          <pc:sldMk cId="2810653737" sldId="327"/>
        </pc:sldMkLst>
      </pc:sldChg>
      <pc:sldChg chg="addSp delSp modSp add del mod ord">
        <pc:chgData name="Gene Ojeda" userId="ae3aafaeea893d49" providerId="LiveId" clId="{9FF5816F-F908-4B64-872B-5242437D6C0C}" dt="2025-05-06T21:33:16.278" v="9127" actId="47"/>
        <pc:sldMkLst>
          <pc:docMk/>
          <pc:sldMk cId="3321421436" sldId="328"/>
        </pc:sldMkLst>
      </pc:sldChg>
      <pc:sldChg chg="add del">
        <pc:chgData name="Gene Ojeda" userId="ae3aafaeea893d49" providerId="LiveId" clId="{9FF5816F-F908-4B64-872B-5242437D6C0C}" dt="2025-05-11T00:36:22.704" v="16521" actId="47"/>
        <pc:sldMkLst>
          <pc:docMk/>
          <pc:sldMk cId="1895105390" sldId="329"/>
        </pc:sldMkLst>
      </pc:sldChg>
      <pc:sldChg chg="addSp delSp modSp add mod">
        <pc:chgData name="Gene Ojeda" userId="ae3aafaeea893d49" providerId="LiveId" clId="{9FF5816F-F908-4B64-872B-5242437D6C0C}" dt="2025-05-13T13:53:30.826" v="17759" actId="14100"/>
        <pc:sldMkLst>
          <pc:docMk/>
          <pc:sldMk cId="36864742" sldId="330"/>
        </pc:sldMkLst>
        <pc:spChg chg="ord">
          <ac:chgData name="Gene Ojeda" userId="ae3aafaeea893d49" providerId="LiveId" clId="{9FF5816F-F908-4B64-872B-5242437D6C0C}" dt="2025-05-11T21:39:33.498" v="17125" actId="166"/>
          <ac:spMkLst>
            <pc:docMk/>
            <pc:sldMk cId="36864742" sldId="330"/>
            <ac:spMk id="2" creationId="{82B0A19F-FB06-04A1-6CDE-51F8A57A4EF9}"/>
          </ac:spMkLst>
        </pc:spChg>
        <pc:spChg chg="add mod">
          <ac:chgData name="Gene Ojeda" userId="ae3aafaeea893d49" providerId="LiveId" clId="{9FF5816F-F908-4B64-872B-5242437D6C0C}" dt="2025-05-06T21:35:02.489" v="9138" actId="1076"/>
          <ac:spMkLst>
            <pc:docMk/>
            <pc:sldMk cId="36864742" sldId="330"/>
            <ac:spMk id="6" creationId="{F639BFD2-410E-6C66-B928-A1AD2CBC6B8E}"/>
          </ac:spMkLst>
        </pc:spChg>
        <pc:spChg chg="mod">
          <ac:chgData name="Gene Ojeda" userId="ae3aafaeea893d49" providerId="LiveId" clId="{9FF5816F-F908-4B64-872B-5242437D6C0C}" dt="2025-05-06T21:41:50.693" v="9171"/>
          <ac:spMkLst>
            <pc:docMk/>
            <pc:sldMk cId="36864742" sldId="330"/>
            <ac:spMk id="16" creationId="{635E06E2-3E78-4017-9B68-BF1C0A4700D9}"/>
          </ac:spMkLst>
        </pc:spChg>
        <pc:spChg chg="add mod">
          <ac:chgData name="Gene Ojeda" userId="ae3aafaeea893d49" providerId="LiveId" clId="{9FF5816F-F908-4B64-872B-5242437D6C0C}" dt="2025-05-13T13:53:30.826" v="17759" actId="14100"/>
          <ac:spMkLst>
            <pc:docMk/>
            <pc:sldMk cId="36864742" sldId="330"/>
            <ac:spMk id="18" creationId="{F3D14B2B-B9B8-CEE6-5CA6-D7A11CD20874}"/>
          </ac:spMkLst>
        </pc:spChg>
        <pc:spChg chg="add mod">
          <ac:chgData name="Gene Ojeda" userId="ae3aafaeea893d49" providerId="LiveId" clId="{9FF5816F-F908-4B64-872B-5242437D6C0C}" dt="2025-05-06T21:35:17.654" v="9141" actId="1076"/>
          <ac:spMkLst>
            <pc:docMk/>
            <pc:sldMk cId="36864742" sldId="330"/>
            <ac:spMk id="19" creationId="{B4E9FDE6-7906-95BE-8DF7-5B5B3B25351C}"/>
          </ac:spMkLst>
        </pc:spChg>
        <pc:spChg chg="add mod">
          <ac:chgData name="Gene Ojeda" userId="ae3aafaeea893d49" providerId="LiveId" clId="{9FF5816F-F908-4B64-872B-5242437D6C0C}" dt="2025-05-10T23:08:52.865" v="15648"/>
          <ac:spMkLst>
            <pc:docMk/>
            <pc:sldMk cId="36864742" sldId="330"/>
            <ac:spMk id="20" creationId="{ABEAE9B7-36EB-ACD1-75D9-8239970781ED}"/>
          </ac:spMkLst>
        </pc:spChg>
        <pc:spChg chg="add mod">
          <ac:chgData name="Gene Ojeda" userId="ae3aafaeea893d49" providerId="LiveId" clId="{9FF5816F-F908-4B64-872B-5242437D6C0C}" dt="2025-05-10T23:08:52.865" v="15648"/>
          <ac:spMkLst>
            <pc:docMk/>
            <pc:sldMk cId="36864742" sldId="330"/>
            <ac:spMk id="21" creationId="{E8002E85-EEE7-07FE-9347-BCB7004755C3}"/>
          </ac:spMkLst>
        </pc:spChg>
        <pc:spChg chg="add mod">
          <ac:chgData name="Gene Ojeda" userId="ae3aafaeea893d49" providerId="LiveId" clId="{9FF5816F-F908-4B64-872B-5242437D6C0C}" dt="2025-05-11T13:52:36.508" v="16713" actId="14100"/>
          <ac:spMkLst>
            <pc:docMk/>
            <pc:sldMk cId="36864742" sldId="330"/>
            <ac:spMk id="24" creationId="{BBDF07F2-177D-3009-CD9B-5DFABA5AD702}"/>
          </ac:spMkLst>
        </pc:spChg>
        <pc:spChg chg="add mod">
          <ac:chgData name="Gene Ojeda" userId="ae3aafaeea893d49" providerId="LiveId" clId="{9FF5816F-F908-4B64-872B-5242437D6C0C}" dt="2025-05-11T13:52:51.492" v="16725" actId="1076"/>
          <ac:spMkLst>
            <pc:docMk/>
            <pc:sldMk cId="36864742" sldId="330"/>
            <ac:spMk id="25" creationId="{61AA3517-B3DC-01C8-431E-EFF83AB0410B}"/>
          </ac:spMkLst>
        </pc:spChg>
        <pc:spChg chg="add mod">
          <ac:chgData name="Gene Ojeda" userId="ae3aafaeea893d49" providerId="LiveId" clId="{9FF5816F-F908-4B64-872B-5242437D6C0C}" dt="2025-05-11T13:51:51.688" v="16688" actId="164"/>
          <ac:spMkLst>
            <pc:docMk/>
            <pc:sldMk cId="36864742" sldId="330"/>
            <ac:spMk id="26" creationId="{D372E363-B619-3E66-CD7E-64B4456E3C40}"/>
          </ac:spMkLst>
        </pc:spChg>
        <pc:spChg chg="add mod">
          <ac:chgData name="Gene Ojeda" userId="ae3aafaeea893d49" providerId="LiveId" clId="{9FF5816F-F908-4B64-872B-5242437D6C0C}" dt="2025-05-11T13:51:51.688" v="16688" actId="164"/>
          <ac:spMkLst>
            <pc:docMk/>
            <pc:sldMk cId="36864742" sldId="330"/>
            <ac:spMk id="27" creationId="{B6C713C6-4192-4B11-56E2-81BEA915F1C8}"/>
          </ac:spMkLst>
        </pc:spChg>
        <pc:spChg chg="add mod">
          <ac:chgData name="Gene Ojeda" userId="ae3aafaeea893d49" providerId="LiveId" clId="{9FF5816F-F908-4B64-872B-5242437D6C0C}" dt="2025-05-11T13:51:51.688" v="16688" actId="164"/>
          <ac:spMkLst>
            <pc:docMk/>
            <pc:sldMk cId="36864742" sldId="330"/>
            <ac:spMk id="28" creationId="{0448BD9D-3B94-AF3D-9F20-48D5E9A58B5B}"/>
          </ac:spMkLst>
        </pc:spChg>
        <pc:grpChg chg="add mod">
          <ac:chgData name="Gene Ojeda" userId="ae3aafaeea893d49" providerId="LiveId" clId="{9FF5816F-F908-4B64-872B-5242437D6C0C}" dt="2025-05-11T13:51:56.808" v="16691" actId="1076"/>
          <ac:grpSpMkLst>
            <pc:docMk/>
            <pc:sldMk cId="36864742" sldId="330"/>
            <ac:grpSpMk id="29" creationId="{87046C0F-333F-373D-5E96-DEF2D3925F5D}"/>
          </ac:grpSpMkLst>
        </pc:grpChg>
        <pc:picChg chg="add mod">
          <ac:chgData name="Gene Ojeda" userId="ae3aafaeea893d49" providerId="LiveId" clId="{9FF5816F-F908-4B64-872B-5242437D6C0C}" dt="2025-05-11T13:51:51.688" v="16688" actId="164"/>
          <ac:picMkLst>
            <pc:docMk/>
            <pc:sldMk cId="36864742" sldId="330"/>
            <ac:picMk id="8" creationId="{37AB684C-DC4A-39F0-31A9-C454AF8F7E9D}"/>
          </ac:picMkLst>
        </pc:picChg>
        <pc:cxnChg chg="add mod">
          <ac:chgData name="Gene Ojeda" userId="ae3aafaeea893d49" providerId="LiveId" clId="{9FF5816F-F908-4B64-872B-5242437D6C0C}" dt="2025-05-06T21:35:09.603" v="9139" actId="14100"/>
          <ac:cxnSpMkLst>
            <pc:docMk/>
            <pc:sldMk cId="36864742" sldId="330"/>
            <ac:cxnSpMk id="17" creationId="{FD402763-7BC7-6BF0-3B27-FC224E3CBA19}"/>
          </ac:cxnSpMkLst>
        </pc:cxnChg>
      </pc:sldChg>
      <pc:sldChg chg="addSp delSp modSp add mod">
        <pc:chgData name="Gene Ojeda" userId="ae3aafaeea893d49" providerId="LiveId" clId="{9FF5816F-F908-4B64-872B-5242437D6C0C}" dt="2025-05-11T20:39:32.095" v="17001" actId="478"/>
        <pc:sldMkLst>
          <pc:docMk/>
          <pc:sldMk cId="2153628660" sldId="331"/>
        </pc:sldMkLst>
        <pc:spChg chg="mod">
          <ac:chgData name="Gene Ojeda" userId="ae3aafaeea893d49" providerId="LiveId" clId="{9FF5816F-F908-4B64-872B-5242437D6C0C}" dt="2025-05-06T21:43:03.172" v="9200" actId="20577"/>
          <ac:spMkLst>
            <pc:docMk/>
            <pc:sldMk cId="2153628660" sldId="331"/>
            <ac:spMk id="6" creationId="{E9A7726B-376B-2493-E5A6-B041068D545F}"/>
          </ac:spMkLst>
        </pc:spChg>
        <pc:spChg chg="mod">
          <ac:chgData name="Gene Ojeda" userId="ae3aafaeea893d49" providerId="LiveId" clId="{9FF5816F-F908-4B64-872B-5242437D6C0C}" dt="2025-05-06T21:41:53.501" v="9172" actId="20577"/>
          <ac:spMkLst>
            <pc:docMk/>
            <pc:sldMk cId="2153628660" sldId="331"/>
            <ac:spMk id="16" creationId="{0F214AF7-A264-9683-E2F5-430E509541C9}"/>
          </ac:spMkLst>
        </pc:spChg>
        <pc:spChg chg="add mod">
          <ac:chgData name="Gene Ojeda" userId="ae3aafaeea893d49" providerId="LiveId" clId="{9FF5816F-F908-4B64-872B-5242437D6C0C}" dt="2025-05-10T23:08:58.573" v="15650"/>
          <ac:spMkLst>
            <pc:docMk/>
            <pc:sldMk cId="2153628660" sldId="331"/>
            <ac:spMk id="18" creationId="{56B04169-CE18-73BF-1585-738998185865}"/>
          </ac:spMkLst>
        </pc:spChg>
        <pc:spChg chg="mod">
          <ac:chgData name="Gene Ojeda" userId="ae3aafaeea893d49" providerId="LiveId" clId="{9FF5816F-F908-4B64-872B-5242437D6C0C}" dt="2025-05-06T21:43:19.430" v="9204" actId="14100"/>
          <ac:spMkLst>
            <pc:docMk/>
            <pc:sldMk cId="2153628660" sldId="331"/>
            <ac:spMk id="19" creationId="{8E1404B6-348B-39FB-C8B0-3BEFAE935C24}"/>
          </ac:spMkLst>
        </pc:spChg>
        <pc:spChg chg="add mod">
          <ac:chgData name="Gene Ojeda" userId="ae3aafaeea893d49" providerId="LiveId" clId="{9FF5816F-F908-4B64-872B-5242437D6C0C}" dt="2025-05-10T23:08:58.573" v="15650"/>
          <ac:spMkLst>
            <pc:docMk/>
            <pc:sldMk cId="2153628660" sldId="331"/>
            <ac:spMk id="20" creationId="{4CFB8B4A-2D10-A5B4-B716-2B9ACD1694C2}"/>
          </ac:spMkLst>
        </pc:spChg>
        <pc:spChg chg="add mod">
          <ac:chgData name="Gene Ojeda" userId="ae3aafaeea893d49" providerId="LiveId" clId="{9FF5816F-F908-4B64-872B-5242437D6C0C}" dt="2025-05-11T20:37:40.688" v="16920" actId="1076"/>
          <ac:spMkLst>
            <pc:docMk/>
            <pc:sldMk cId="2153628660" sldId="331"/>
            <ac:spMk id="21" creationId="{093F037F-D659-492B-645D-D0AD6A63D94D}"/>
          </ac:spMkLst>
        </pc:spChg>
        <pc:spChg chg="add mod">
          <ac:chgData name="Gene Ojeda" userId="ae3aafaeea893d49" providerId="LiveId" clId="{9FF5816F-F908-4B64-872B-5242437D6C0C}" dt="2025-05-11T20:37:45.935" v="16922" actId="1076"/>
          <ac:spMkLst>
            <pc:docMk/>
            <pc:sldMk cId="2153628660" sldId="331"/>
            <ac:spMk id="22" creationId="{B40AD720-74E1-DE2D-A063-FB87188AC358}"/>
          </ac:spMkLst>
        </pc:spChg>
        <pc:spChg chg="add mod">
          <ac:chgData name="Gene Ojeda" userId="ae3aafaeea893d49" providerId="LiveId" clId="{9FF5816F-F908-4B64-872B-5242437D6C0C}" dt="2025-05-11T20:37:54.194" v="16924" actId="1076"/>
          <ac:spMkLst>
            <pc:docMk/>
            <pc:sldMk cId="2153628660" sldId="331"/>
            <ac:spMk id="23" creationId="{016E57AC-AE66-76FB-7042-4E65905B57A3}"/>
          </ac:spMkLst>
        </pc:spChg>
        <pc:spChg chg="mod">
          <ac:chgData name="Gene Ojeda" userId="ae3aafaeea893d49" providerId="LiveId" clId="{9FF5816F-F908-4B64-872B-5242437D6C0C}" dt="2025-05-06T21:43:33.290" v="9210" actId="14100"/>
          <ac:spMkLst>
            <pc:docMk/>
            <pc:sldMk cId="2153628660" sldId="331"/>
            <ac:spMk id="24" creationId="{E2438270-96AC-8424-F15B-4BA9C6703783}"/>
          </ac:spMkLst>
        </pc:spChg>
        <pc:spChg chg="add mod">
          <ac:chgData name="Gene Ojeda" userId="ae3aafaeea893d49" providerId="LiveId" clId="{9FF5816F-F908-4B64-872B-5242437D6C0C}" dt="2025-05-11T20:38:22.584" v="16951" actId="1076"/>
          <ac:spMkLst>
            <pc:docMk/>
            <pc:sldMk cId="2153628660" sldId="331"/>
            <ac:spMk id="25" creationId="{54ADF79B-A9E4-37BF-DCDD-61911BED0CAA}"/>
          </ac:spMkLst>
        </pc:spChg>
        <pc:spChg chg="add mod">
          <ac:chgData name="Gene Ojeda" userId="ae3aafaeea893d49" providerId="LiveId" clId="{9FF5816F-F908-4B64-872B-5242437D6C0C}" dt="2025-05-11T20:38:37.047" v="16966" actId="14100"/>
          <ac:spMkLst>
            <pc:docMk/>
            <pc:sldMk cId="2153628660" sldId="331"/>
            <ac:spMk id="26" creationId="{229FFF5E-B566-0763-F47C-031F8A6B82A0}"/>
          </ac:spMkLst>
        </pc:spChg>
        <pc:spChg chg="add mod">
          <ac:chgData name="Gene Ojeda" userId="ae3aafaeea893d49" providerId="LiveId" clId="{9FF5816F-F908-4B64-872B-5242437D6C0C}" dt="2025-05-11T20:39:17.970" v="16999" actId="1038"/>
          <ac:spMkLst>
            <pc:docMk/>
            <pc:sldMk cId="2153628660" sldId="331"/>
            <ac:spMk id="27" creationId="{F6EC9305-DC80-1C30-0FF1-967AE42B38EB}"/>
          </ac:spMkLst>
        </pc:spChg>
        <pc:picChg chg="add mod modCrop">
          <ac:chgData name="Gene Ojeda" userId="ae3aafaeea893d49" providerId="LiveId" clId="{9FF5816F-F908-4B64-872B-5242437D6C0C}" dt="2025-05-11T20:37:37.771" v="16919" actId="1038"/>
          <ac:picMkLst>
            <pc:docMk/>
            <pc:sldMk cId="2153628660" sldId="331"/>
            <ac:picMk id="14" creationId="{508B33F1-FC36-72F6-19DB-8DCBF7FAB3E9}"/>
          </ac:picMkLst>
        </pc:picChg>
      </pc:sldChg>
      <pc:sldChg chg="add del ord">
        <pc:chgData name="Gene Ojeda" userId="ae3aafaeea893d49" providerId="LiveId" clId="{9FF5816F-F908-4B64-872B-5242437D6C0C}" dt="2025-05-06T23:25:14.883" v="9326" actId="47"/>
        <pc:sldMkLst>
          <pc:docMk/>
          <pc:sldMk cId="3068898741" sldId="332"/>
        </pc:sldMkLst>
      </pc:sldChg>
      <pc:sldChg chg="addSp delSp modSp add del mod">
        <pc:chgData name="Gene Ojeda" userId="ae3aafaeea893d49" providerId="LiveId" clId="{9FF5816F-F908-4B64-872B-5242437D6C0C}" dt="2025-05-06T21:46:28.630" v="9242" actId="2696"/>
        <pc:sldMkLst>
          <pc:docMk/>
          <pc:sldMk cId="1184121989" sldId="333"/>
        </pc:sldMkLst>
      </pc:sldChg>
      <pc:sldChg chg="addSp delSp modSp add mod">
        <pc:chgData name="Gene Ojeda" userId="ae3aafaeea893d49" providerId="LiveId" clId="{9FF5816F-F908-4B64-872B-5242437D6C0C}" dt="2025-05-13T13:57:41.025" v="17760" actId="1076"/>
        <pc:sldMkLst>
          <pc:docMk/>
          <pc:sldMk cId="2689723460" sldId="334"/>
        </pc:sldMkLst>
        <pc:spChg chg="mod">
          <ac:chgData name="Gene Ojeda" userId="ae3aafaeea893d49" providerId="LiveId" clId="{9FF5816F-F908-4B64-872B-5242437D6C0C}" dt="2025-05-11T14:45:50.500" v="16882" actId="2711"/>
          <ac:spMkLst>
            <pc:docMk/>
            <pc:sldMk cId="2689723460" sldId="334"/>
            <ac:spMk id="6" creationId="{252585EC-CAEF-D2FC-1617-F0719B4585A1}"/>
          </ac:spMkLst>
        </pc:spChg>
        <pc:spChg chg="mod">
          <ac:chgData name="Gene Ojeda" userId="ae3aafaeea893d49" providerId="LiveId" clId="{9FF5816F-F908-4B64-872B-5242437D6C0C}" dt="2025-05-06T23:25:38.551" v="9346" actId="20577"/>
          <ac:spMkLst>
            <pc:docMk/>
            <pc:sldMk cId="2689723460" sldId="334"/>
            <ac:spMk id="16" creationId="{D9D3F52F-A684-EE10-EDDB-450346F62924}"/>
          </ac:spMkLst>
        </pc:spChg>
        <pc:spChg chg="add mod">
          <ac:chgData name="Gene Ojeda" userId="ae3aafaeea893d49" providerId="LiveId" clId="{9FF5816F-F908-4B64-872B-5242437D6C0C}" dt="2025-05-10T23:09:02.875" v="15652"/>
          <ac:spMkLst>
            <pc:docMk/>
            <pc:sldMk cId="2689723460" sldId="334"/>
            <ac:spMk id="18" creationId="{679A2922-F111-6ADA-CA0A-17C6CE06B361}"/>
          </ac:spMkLst>
        </pc:spChg>
        <pc:spChg chg="mod">
          <ac:chgData name="Gene Ojeda" userId="ae3aafaeea893d49" providerId="LiveId" clId="{9FF5816F-F908-4B64-872B-5242437D6C0C}" dt="2025-05-11T14:45:50.500" v="16882" actId="2711"/>
          <ac:spMkLst>
            <pc:docMk/>
            <pc:sldMk cId="2689723460" sldId="334"/>
            <ac:spMk id="19" creationId="{71CD97CB-FE5F-B1C7-660B-526EF5EAA358}"/>
          </ac:spMkLst>
        </pc:spChg>
        <pc:spChg chg="add mod">
          <ac:chgData name="Gene Ojeda" userId="ae3aafaeea893d49" providerId="LiveId" clId="{9FF5816F-F908-4B64-872B-5242437D6C0C}" dt="2025-05-10T23:09:02.875" v="15652"/>
          <ac:spMkLst>
            <pc:docMk/>
            <pc:sldMk cId="2689723460" sldId="334"/>
            <ac:spMk id="20" creationId="{8372954A-817E-0298-BD05-98FA0B779B33}"/>
          </ac:spMkLst>
        </pc:spChg>
        <pc:spChg chg="mod">
          <ac:chgData name="Gene Ojeda" userId="ae3aafaeea893d49" providerId="LiveId" clId="{9FF5816F-F908-4B64-872B-5242437D6C0C}" dt="2025-05-11T14:45:50.500" v="16882" actId="2711"/>
          <ac:spMkLst>
            <pc:docMk/>
            <pc:sldMk cId="2689723460" sldId="334"/>
            <ac:spMk id="24" creationId="{13C3CB60-E30B-2B06-A9F5-8F3BA0B0902A}"/>
          </ac:spMkLst>
        </pc:spChg>
        <pc:spChg chg="add mod">
          <ac:chgData name="Gene Ojeda" userId="ae3aafaeea893d49" providerId="LiveId" clId="{9FF5816F-F908-4B64-872B-5242437D6C0C}" dt="2025-05-11T14:45:50.500" v="16882" actId="2711"/>
          <ac:spMkLst>
            <pc:docMk/>
            <pc:sldMk cId="2689723460" sldId="334"/>
            <ac:spMk id="26" creationId="{94102362-F204-36F3-1C33-F622DA383BB7}"/>
          </ac:spMkLst>
        </pc:spChg>
        <pc:spChg chg="add mod">
          <ac:chgData name="Gene Ojeda" userId="ae3aafaeea893d49" providerId="LiveId" clId="{9FF5816F-F908-4B64-872B-5242437D6C0C}" dt="2025-05-11T14:45:50.500" v="16882" actId="2711"/>
          <ac:spMkLst>
            <pc:docMk/>
            <pc:sldMk cId="2689723460" sldId="334"/>
            <ac:spMk id="28" creationId="{7170DF6B-3476-39B6-33D1-99B197277FD4}"/>
          </ac:spMkLst>
        </pc:spChg>
        <pc:spChg chg="add mod">
          <ac:chgData name="Gene Ojeda" userId="ae3aafaeea893d49" providerId="LiveId" clId="{9FF5816F-F908-4B64-872B-5242437D6C0C}" dt="2025-05-11T14:45:50.500" v="16882" actId="2711"/>
          <ac:spMkLst>
            <pc:docMk/>
            <pc:sldMk cId="2689723460" sldId="334"/>
            <ac:spMk id="29" creationId="{9E5A19A8-828E-AB2C-640E-6AFC5B52A7FE}"/>
          </ac:spMkLst>
        </pc:spChg>
        <pc:spChg chg="add mod">
          <ac:chgData name="Gene Ojeda" userId="ae3aafaeea893d49" providerId="LiveId" clId="{9FF5816F-F908-4B64-872B-5242437D6C0C}" dt="2025-05-13T13:57:41.025" v="17760" actId="1076"/>
          <ac:spMkLst>
            <pc:docMk/>
            <pc:sldMk cId="2689723460" sldId="334"/>
            <ac:spMk id="30" creationId="{48254756-8EE5-BE13-9AF4-3D56B107A7BE}"/>
          </ac:spMkLst>
        </pc:spChg>
        <pc:spChg chg="add mod">
          <ac:chgData name="Gene Ojeda" userId="ae3aafaeea893d49" providerId="LiveId" clId="{9FF5816F-F908-4B64-872B-5242437D6C0C}" dt="2025-05-06T23:20:20.814" v="9269" actId="1076"/>
          <ac:spMkLst>
            <pc:docMk/>
            <pc:sldMk cId="2689723460" sldId="334"/>
            <ac:spMk id="34" creationId="{9A96A042-68EB-8D07-73E1-F02FA7C4008D}"/>
          </ac:spMkLst>
        </pc:spChg>
        <pc:spChg chg="add mod">
          <ac:chgData name="Gene Ojeda" userId="ae3aafaeea893d49" providerId="LiveId" clId="{9FF5816F-F908-4B64-872B-5242437D6C0C}" dt="2025-05-06T23:24:38.966" v="9322" actId="14100"/>
          <ac:spMkLst>
            <pc:docMk/>
            <pc:sldMk cId="2689723460" sldId="334"/>
            <ac:spMk id="36" creationId="{D2906F37-C243-F018-78D8-6A783AC531A7}"/>
          </ac:spMkLst>
        </pc:spChg>
        <pc:cxnChg chg="add mod">
          <ac:chgData name="Gene Ojeda" userId="ae3aafaeea893d49" providerId="LiveId" clId="{9FF5816F-F908-4B64-872B-5242437D6C0C}" dt="2025-05-06T23:24:30.674" v="9320" actId="1036"/>
          <ac:cxnSpMkLst>
            <pc:docMk/>
            <pc:sldMk cId="2689723460" sldId="334"/>
            <ac:cxnSpMk id="27" creationId="{D6994B53-D450-32CC-74DA-D2600D102A56}"/>
          </ac:cxnSpMkLst>
        </pc:cxnChg>
      </pc:sldChg>
      <pc:sldChg chg="add del ord">
        <pc:chgData name="Gene Ojeda" userId="ae3aafaeea893d49" providerId="LiveId" clId="{9FF5816F-F908-4B64-872B-5242437D6C0C}" dt="2025-05-06T23:25:15.924" v="9327" actId="47"/>
        <pc:sldMkLst>
          <pc:docMk/>
          <pc:sldMk cId="191902038" sldId="335"/>
        </pc:sldMkLst>
      </pc:sldChg>
      <pc:sldChg chg="addSp delSp modSp add mod modTransition modAnim">
        <pc:chgData name="Gene Ojeda" userId="ae3aafaeea893d49" providerId="LiveId" clId="{9FF5816F-F908-4B64-872B-5242437D6C0C}" dt="2025-05-12T20:54:25.238" v="17493" actId="14100"/>
        <pc:sldMkLst>
          <pc:docMk/>
          <pc:sldMk cId="2659699066" sldId="335"/>
        </pc:sldMkLst>
        <pc:spChg chg="mod">
          <ac:chgData name="Gene Ojeda" userId="ae3aafaeea893d49" providerId="LiveId" clId="{9FF5816F-F908-4B64-872B-5242437D6C0C}" dt="2025-05-12T20:54:25.238" v="17493" actId="14100"/>
          <ac:spMkLst>
            <pc:docMk/>
            <pc:sldMk cId="2659699066" sldId="335"/>
            <ac:spMk id="6" creationId="{AB9CF528-1BEC-0B95-03A4-28F1EF5BA689}"/>
          </ac:spMkLst>
        </pc:spChg>
        <pc:spChg chg="mod">
          <ac:chgData name="Gene Ojeda" userId="ae3aafaeea893d49" providerId="LiveId" clId="{9FF5816F-F908-4B64-872B-5242437D6C0C}" dt="2025-05-06T23:25:47.008" v="9348" actId="20577"/>
          <ac:spMkLst>
            <pc:docMk/>
            <pc:sldMk cId="2659699066" sldId="335"/>
            <ac:spMk id="16" creationId="{B175B7ED-E44A-5F73-8760-3ABF79AA9F42}"/>
          </ac:spMkLst>
        </pc:spChg>
        <pc:spChg chg="add mod">
          <ac:chgData name="Gene Ojeda" userId="ae3aafaeea893d49" providerId="LiveId" clId="{9FF5816F-F908-4B64-872B-5242437D6C0C}" dt="2025-05-10T23:09:07.972" v="15654"/>
          <ac:spMkLst>
            <pc:docMk/>
            <pc:sldMk cId="2659699066" sldId="335"/>
            <ac:spMk id="18" creationId="{B71CD529-563D-0CD8-5DE8-B2D8AED84EAD}"/>
          </ac:spMkLst>
        </pc:spChg>
        <pc:spChg chg="mod">
          <ac:chgData name="Gene Ojeda" userId="ae3aafaeea893d49" providerId="LiveId" clId="{9FF5816F-F908-4B64-872B-5242437D6C0C}" dt="2025-05-11T14:45:36.186" v="16880" actId="2711"/>
          <ac:spMkLst>
            <pc:docMk/>
            <pc:sldMk cId="2659699066" sldId="335"/>
            <ac:spMk id="19" creationId="{5BBB51BF-C6B0-5145-1041-AD8A383527BA}"/>
          </ac:spMkLst>
        </pc:spChg>
        <pc:spChg chg="add mod">
          <ac:chgData name="Gene Ojeda" userId="ae3aafaeea893d49" providerId="LiveId" clId="{9FF5816F-F908-4B64-872B-5242437D6C0C}" dt="2025-05-10T23:09:07.972" v="15654"/>
          <ac:spMkLst>
            <pc:docMk/>
            <pc:sldMk cId="2659699066" sldId="335"/>
            <ac:spMk id="20" creationId="{CEA94AA2-54F1-CE2D-3307-C9D141038825}"/>
          </ac:spMkLst>
        </pc:spChg>
        <pc:spChg chg="mod">
          <ac:chgData name="Gene Ojeda" userId="ae3aafaeea893d49" providerId="LiveId" clId="{9FF5816F-F908-4B64-872B-5242437D6C0C}" dt="2025-05-11T14:45:36.186" v="16880" actId="2711"/>
          <ac:spMkLst>
            <pc:docMk/>
            <pc:sldMk cId="2659699066" sldId="335"/>
            <ac:spMk id="24" creationId="{6B16CF13-A4BD-FD22-4BA2-8C6895D2050A}"/>
          </ac:spMkLst>
        </pc:spChg>
        <pc:spChg chg="mod">
          <ac:chgData name="Gene Ojeda" userId="ae3aafaeea893d49" providerId="LiveId" clId="{9FF5816F-F908-4B64-872B-5242437D6C0C}" dt="2025-05-11T21:37:46.215" v="17122" actId="14100"/>
          <ac:spMkLst>
            <pc:docMk/>
            <pc:sldMk cId="2659699066" sldId="335"/>
            <ac:spMk id="26" creationId="{46408870-8FB0-DABC-8B59-476B1E257DD2}"/>
          </ac:spMkLst>
        </pc:spChg>
        <pc:spChg chg="mod">
          <ac:chgData name="Gene Ojeda" userId="ae3aafaeea893d49" providerId="LiveId" clId="{9FF5816F-F908-4B64-872B-5242437D6C0C}" dt="2025-05-11T14:45:36.186" v="16880" actId="2711"/>
          <ac:spMkLst>
            <pc:docMk/>
            <pc:sldMk cId="2659699066" sldId="335"/>
            <ac:spMk id="28" creationId="{21620DD4-FE2E-2CFD-E0F0-44EAFB604D8E}"/>
          </ac:spMkLst>
        </pc:spChg>
        <pc:spChg chg="mod">
          <ac:chgData name="Gene Ojeda" userId="ae3aafaeea893d49" providerId="LiveId" clId="{9FF5816F-F908-4B64-872B-5242437D6C0C}" dt="2025-05-11T14:45:36.186" v="16880" actId="2711"/>
          <ac:spMkLst>
            <pc:docMk/>
            <pc:sldMk cId="2659699066" sldId="335"/>
            <ac:spMk id="29" creationId="{D21A2CAA-07EC-A115-D58A-C1E8850DA43D}"/>
          </ac:spMkLst>
        </pc:spChg>
      </pc:sldChg>
      <pc:sldChg chg="add del ord">
        <pc:chgData name="Gene Ojeda" userId="ae3aafaeea893d49" providerId="LiveId" clId="{9FF5816F-F908-4B64-872B-5242437D6C0C}" dt="2025-05-06T23:29:58.622" v="9369" actId="47"/>
        <pc:sldMkLst>
          <pc:docMk/>
          <pc:sldMk cId="3679260213" sldId="336"/>
        </pc:sldMkLst>
      </pc:sldChg>
      <pc:sldChg chg="add del">
        <pc:chgData name="Gene Ojeda" userId="ae3aafaeea893d49" providerId="LiveId" clId="{9FF5816F-F908-4B64-872B-5242437D6C0C}" dt="2025-05-10T16:45:48.231" v="14028" actId="47"/>
        <pc:sldMkLst>
          <pc:docMk/>
          <pc:sldMk cId="4170094978" sldId="337"/>
        </pc:sldMkLst>
      </pc:sldChg>
      <pc:sldChg chg="add del">
        <pc:chgData name="Gene Ojeda" userId="ae3aafaeea893d49" providerId="LiveId" clId="{9FF5816F-F908-4B64-872B-5242437D6C0C}" dt="2025-05-10T16:45:48.541" v="14029" actId="47"/>
        <pc:sldMkLst>
          <pc:docMk/>
          <pc:sldMk cId="1382139825" sldId="338"/>
        </pc:sldMkLst>
      </pc:sldChg>
      <pc:sldChg chg="addSp delSp modSp add mod modTransition modAnim">
        <pc:chgData name="Gene Ojeda" userId="ae3aafaeea893d49" providerId="LiveId" clId="{9FF5816F-F908-4B64-872B-5242437D6C0C}" dt="2025-05-13T14:52:52.570" v="18000" actId="20577"/>
        <pc:sldMkLst>
          <pc:docMk/>
          <pc:sldMk cId="3309497576" sldId="339"/>
        </pc:sldMkLst>
        <pc:spChg chg="mod">
          <ac:chgData name="Gene Ojeda" userId="ae3aafaeea893d49" providerId="LiveId" clId="{9FF5816F-F908-4B64-872B-5242437D6C0C}" dt="2025-05-11T14:45:43.796" v="16881" actId="2711"/>
          <ac:spMkLst>
            <pc:docMk/>
            <pc:sldMk cId="3309497576" sldId="339"/>
            <ac:spMk id="6" creationId="{6548A153-999D-6058-A7AA-F7EE26E62745}"/>
          </ac:spMkLst>
        </pc:spChg>
        <pc:spChg chg="mod">
          <ac:chgData name="Gene Ojeda" userId="ae3aafaeea893d49" providerId="LiveId" clId="{9FF5816F-F908-4B64-872B-5242437D6C0C}" dt="2025-05-06T23:31:45.348" v="9386" actId="14100"/>
          <ac:spMkLst>
            <pc:docMk/>
            <pc:sldMk cId="3309497576" sldId="339"/>
            <ac:spMk id="19" creationId="{308F3365-AE01-BEE6-5024-E57DB6F860FD}"/>
          </ac:spMkLst>
        </pc:spChg>
        <pc:spChg chg="add mod">
          <ac:chgData name="Gene Ojeda" userId="ae3aafaeea893d49" providerId="LiveId" clId="{9FF5816F-F908-4B64-872B-5242437D6C0C}" dt="2025-05-10T23:09:13.567" v="15656"/>
          <ac:spMkLst>
            <pc:docMk/>
            <pc:sldMk cId="3309497576" sldId="339"/>
            <ac:spMk id="20" creationId="{9717C83B-7F54-2035-9DA1-848FE1FE64D0}"/>
          </ac:spMkLst>
        </pc:spChg>
        <pc:spChg chg="add mod">
          <ac:chgData name="Gene Ojeda" userId="ae3aafaeea893d49" providerId="LiveId" clId="{9FF5816F-F908-4B64-872B-5242437D6C0C}" dt="2025-05-10T23:09:13.567" v="15656"/>
          <ac:spMkLst>
            <pc:docMk/>
            <pc:sldMk cId="3309497576" sldId="339"/>
            <ac:spMk id="21" creationId="{AA5738BE-ED61-8E31-4C3A-4400CE575AF0}"/>
          </ac:spMkLst>
        </pc:spChg>
        <pc:spChg chg="mod">
          <ac:chgData name="Gene Ojeda" userId="ae3aafaeea893d49" providerId="LiveId" clId="{9FF5816F-F908-4B64-872B-5242437D6C0C}" dt="2025-05-13T14:52:52.570" v="18000" actId="20577"/>
          <ac:spMkLst>
            <pc:docMk/>
            <pc:sldMk cId="3309497576" sldId="339"/>
            <ac:spMk id="24" creationId="{5B14B8DD-7D5C-37FB-5C44-0B9DF85273E6}"/>
          </ac:spMkLst>
        </pc:spChg>
        <pc:picChg chg="add mod">
          <ac:chgData name="Gene Ojeda" userId="ae3aafaeea893d49" providerId="LiveId" clId="{9FF5816F-F908-4B64-872B-5242437D6C0C}" dt="2025-05-06T23:39:28.193" v="9402" actId="1076"/>
          <ac:picMkLst>
            <pc:docMk/>
            <pc:sldMk cId="3309497576" sldId="339"/>
            <ac:picMk id="4" creationId="{A00E68B5-361C-4BFA-C8F0-E7E0365039B1}"/>
          </ac:picMkLst>
        </pc:picChg>
      </pc:sldChg>
      <pc:sldChg chg="delSp add mod ord modTransition modAnim">
        <pc:chgData name="Gene Ojeda" userId="ae3aafaeea893d49" providerId="LiveId" clId="{9FF5816F-F908-4B64-872B-5242437D6C0C}" dt="2025-05-13T14:25:36.078" v="17930" actId="478"/>
        <pc:sldMkLst>
          <pc:docMk/>
          <pc:sldMk cId="3979236897" sldId="340"/>
        </pc:sldMkLst>
      </pc:sldChg>
      <pc:sldChg chg="add del">
        <pc:chgData name="Gene Ojeda" userId="ae3aafaeea893d49" providerId="LiveId" clId="{9FF5816F-F908-4B64-872B-5242437D6C0C}" dt="2025-05-10T16:45:49.712" v="14032" actId="47"/>
        <pc:sldMkLst>
          <pc:docMk/>
          <pc:sldMk cId="615834398" sldId="341"/>
        </pc:sldMkLst>
      </pc:sldChg>
      <pc:sldChg chg="add del ord">
        <pc:chgData name="Gene Ojeda" userId="ae3aafaeea893d49" providerId="LiveId" clId="{9FF5816F-F908-4B64-872B-5242437D6C0C}" dt="2025-05-06T23:58:57.009" v="9457" actId="47"/>
        <pc:sldMkLst>
          <pc:docMk/>
          <pc:sldMk cId="1780672612" sldId="342"/>
        </pc:sldMkLst>
      </pc:sldChg>
      <pc:sldChg chg="add del">
        <pc:chgData name="Gene Ojeda" userId="ae3aafaeea893d49" providerId="LiveId" clId="{9FF5816F-F908-4B64-872B-5242437D6C0C}" dt="2025-05-10T16:45:50.119" v="14033" actId="47"/>
        <pc:sldMkLst>
          <pc:docMk/>
          <pc:sldMk cId="232558198" sldId="343"/>
        </pc:sldMkLst>
      </pc:sldChg>
      <pc:sldChg chg="addSp delSp modSp add del mod ord">
        <pc:chgData name="Gene Ojeda" userId="ae3aafaeea893d49" providerId="LiveId" clId="{9FF5816F-F908-4B64-872B-5242437D6C0C}" dt="2025-05-10T16:39:04.807" v="13918" actId="47"/>
        <pc:sldMkLst>
          <pc:docMk/>
          <pc:sldMk cId="659384582" sldId="344"/>
        </pc:sldMkLst>
      </pc:sldChg>
      <pc:sldChg chg="addSp delSp modSp add mod modAnim modNotesTx">
        <pc:chgData name="Gene Ojeda" userId="ae3aafaeea893d49" providerId="LiveId" clId="{9FF5816F-F908-4B64-872B-5242437D6C0C}" dt="2025-05-15T12:50:50.158" v="20338" actId="166"/>
        <pc:sldMkLst>
          <pc:docMk/>
          <pc:sldMk cId="4247015713" sldId="345"/>
        </pc:sldMkLst>
        <pc:spChg chg="ord">
          <ac:chgData name="Gene Ojeda" userId="ae3aafaeea893d49" providerId="LiveId" clId="{9FF5816F-F908-4B64-872B-5242437D6C0C}" dt="2025-05-15T12:50:50.158" v="20338" actId="166"/>
          <ac:spMkLst>
            <pc:docMk/>
            <pc:sldMk cId="4247015713" sldId="345"/>
            <ac:spMk id="2" creationId="{A99ABC64-BA1B-329B-2857-79A5B82BF80B}"/>
          </ac:spMkLst>
        </pc:spChg>
        <pc:spChg chg="add mod">
          <ac:chgData name="Gene Ojeda" userId="ae3aafaeea893d49" providerId="LiveId" clId="{9FF5816F-F908-4B64-872B-5242437D6C0C}" dt="2025-05-07T00:04:14.563" v="9528" actId="14100"/>
          <ac:spMkLst>
            <pc:docMk/>
            <pc:sldMk cId="4247015713" sldId="345"/>
            <ac:spMk id="6" creationId="{96A7BE19-E475-2300-0EB3-A4E7769FC274}"/>
          </ac:spMkLst>
        </pc:spChg>
        <pc:spChg chg="mod">
          <ac:chgData name="Gene Ojeda" userId="ae3aafaeea893d49" providerId="LiveId" clId="{9FF5816F-F908-4B64-872B-5242437D6C0C}" dt="2025-05-11T21:37:39.840" v="17121" actId="20577"/>
          <ac:spMkLst>
            <pc:docMk/>
            <pc:sldMk cId="4247015713" sldId="345"/>
            <ac:spMk id="16" creationId="{1E57431D-5E54-1129-26D8-DEFCC4B96070}"/>
          </ac:spMkLst>
        </pc:spChg>
        <pc:spChg chg="add mod">
          <ac:chgData name="Gene Ojeda" userId="ae3aafaeea893d49" providerId="LiveId" clId="{9FF5816F-F908-4B64-872B-5242437D6C0C}" dt="2025-05-10T23:09:18.946" v="15658"/>
          <ac:spMkLst>
            <pc:docMk/>
            <pc:sldMk cId="4247015713" sldId="345"/>
            <ac:spMk id="17" creationId="{C529113E-9D20-4DB0-946D-702134C903EF}"/>
          </ac:spMkLst>
        </pc:spChg>
        <pc:spChg chg="add mod">
          <ac:chgData name="Gene Ojeda" userId="ae3aafaeea893d49" providerId="LiveId" clId="{9FF5816F-F908-4B64-872B-5242437D6C0C}" dt="2025-05-10T23:09:18.946" v="15658"/>
          <ac:spMkLst>
            <pc:docMk/>
            <pc:sldMk cId="4247015713" sldId="345"/>
            <ac:spMk id="18" creationId="{3B36258B-FE48-3B1D-2962-03EAF96C961E}"/>
          </ac:spMkLst>
        </pc:spChg>
        <pc:picChg chg="add mod modCrop">
          <ac:chgData name="Gene Ojeda" userId="ae3aafaeea893d49" providerId="LiveId" clId="{9FF5816F-F908-4B64-872B-5242437D6C0C}" dt="2025-05-13T14:00:46.792" v="17773" actId="732"/>
          <ac:picMkLst>
            <pc:docMk/>
            <pc:sldMk cId="4247015713" sldId="345"/>
            <ac:picMk id="4" creationId="{7D8597EB-60A6-5064-0175-DFF27735535E}"/>
          </ac:picMkLst>
        </pc:picChg>
        <pc:picChg chg="add mod modCrop">
          <ac:chgData name="Gene Ojeda" userId="ae3aafaeea893d49" providerId="LiveId" clId="{9FF5816F-F908-4B64-872B-5242437D6C0C}" dt="2025-05-13T14:00:59.232" v="17776" actId="732"/>
          <ac:picMkLst>
            <pc:docMk/>
            <pc:sldMk cId="4247015713" sldId="345"/>
            <ac:picMk id="8" creationId="{F099089E-96F6-9AE2-4E4D-D1D020E84BC8}"/>
          </ac:picMkLst>
        </pc:picChg>
        <pc:picChg chg="add mod modCrop">
          <ac:chgData name="Gene Ojeda" userId="ae3aafaeea893d49" providerId="LiveId" clId="{9FF5816F-F908-4B64-872B-5242437D6C0C}" dt="2025-05-13T14:01:10.126" v="17779" actId="732"/>
          <ac:picMkLst>
            <pc:docMk/>
            <pc:sldMk cId="4247015713" sldId="345"/>
            <ac:picMk id="11" creationId="{C0BA1B7D-2078-82BB-2D95-3CBC68AB4687}"/>
          </ac:picMkLst>
        </pc:picChg>
        <pc:picChg chg="add mod modCrop">
          <ac:chgData name="Gene Ojeda" userId="ae3aafaeea893d49" providerId="LiveId" clId="{9FF5816F-F908-4B64-872B-5242437D6C0C}" dt="2025-05-13T14:01:17.699" v="17781" actId="732"/>
          <ac:picMkLst>
            <pc:docMk/>
            <pc:sldMk cId="4247015713" sldId="345"/>
            <ac:picMk id="14" creationId="{4F31DB5F-4FC9-56FA-825F-6EAD7B548DC7}"/>
          </ac:picMkLst>
        </pc:picChg>
        <pc:picChg chg="add mod ord modCrop">
          <ac:chgData name="Gene Ojeda" userId="ae3aafaeea893d49" providerId="LiveId" clId="{9FF5816F-F908-4B64-872B-5242437D6C0C}" dt="2025-05-13T14:00:37.538" v="17770" actId="732"/>
          <ac:picMkLst>
            <pc:docMk/>
            <pc:sldMk cId="4247015713" sldId="345"/>
            <ac:picMk id="42" creationId="{95E5E48D-230A-2660-DFA1-E3DE5E0A0BD9}"/>
          </ac:picMkLst>
        </pc:picChg>
      </pc:sldChg>
      <pc:sldChg chg="add del">
        <pc:chgData name="Gene Ojeda" userId="ae3aafaeea893d49" providerId="LiveId" clId="{9FF5816F-F908-4B64-872B-5242437D6C0C}" dt="2025-05-10T16:45:50.656" v="14035" actId="47"/>
        <pc:sldMkLst>
          <pc:docMk/>
          <pc:sldMk cId="2573641251" sldId="346"/>
        </pc:sldMkLst>
      </pc:sldChg>
      <pc:sldChg chg="add del ord replId">
        <pc:chgData name="Gene Ojeda" userId="ae3aafaeea893d49" providerId="LiveId" clId="{9FF5816F-F908-4B64-872B-5242437D6C0C}" dt="2025-05-07T00:57:23.174" v="9820" actId="47"/>
        <pc:sldMkLst>
          <pc:docMk/>
          <pc:sldMk cId="580355873" sldId="347"/>
        </pc:sldMkLst>
      </pc:sldChg>
      <pc:sldChg chg="add del">
        <pc:chgData name="Gene Ojeda" userId="ae3aafaeea893d49" providerId="LiveId" clId="{9FF5816F-F908-4B64-872B-5242437D6C0C}" dt="2025-05-10T16:45:50.866" v="14036" actId="47"/>
        <pc:sldMkLst>
          <pc:docMk/>
          <pc:sldMk cId="3524377761" sldId="348"/>
        </pc:sldMkLst>
      </pc:sldChg>
      <pc:sldChg chg="addSp delSp modSp add mod ord modAnim">
        <pc:chgData name="Gene Ojeda" userId="ae3aafaeea893d49" providerId="LiveId" clId="{9FF5816F-F908-4B64-872B-5242437D6C0C}" dt="2025-05-15T12:50:58.444" v="20339" actId="20577"/>
        <pc:sldMkLst>
          <pc:docMk/>
          <pc:sldMk cId="4250414497" sldId="349"/>
        </pc:sldMkLst>
        <pc:spChg chg="mod">
          <ac:chgData name="Gene Ojeda" userId="ae3aafaeea893d49" providerId="LiveId" clId="{9FF5816F-F908-4B64-872B-5242437D6C0C}" dt="2025-05-11T13:39:11.891" v="16594" actId="207"/>
          <ac:spMkLst>
            <pc:docMk/>
            <pc:sldMk cId="4250414497" sldId="349"/>
            <ac:spMk id="6" creationId="{6333D355-8D2B-8C26-D3D3-4C82B360D83E}"/>
          </ac:spMkLst>
        </pc:spChg>
        <pc:spChg chg="mod">
          <ac:chgData name="Gene Ojeda" userId="ae3aafaeea893d49" providerId="LiveId" clId="{9FF5816F-F908-4B64-872B-5242437D6C0C}" dt="2025-05-10T12:55:01.058" v="12791" actId="20577"/>
          <ac:spMkLst>
            <pc:docMk/>
            <pc:sldMk cId="4250414497" sldId="349"/>
            <ac:spMk id="16" creationId="{6E810EB6-0DDE-EC83-450A-76721A8DBC56}"/>
          </ac:spMkLst>
        </pc:spChg>
        <pc:spChg chg="add mod">
          <ac:chgData name="Gene Ojeda" userId="ae3aafaeea893d49" providerId="LiveId" clId="{9FF5816F-F908-4B64-872B-5242437D6C0C}" dt="2025-05-10T23:09:25.627" v="15660"/>
          <ac:spMkLst>
            <pc:docMk/>
            <pc:sldMk cId="4250414497" sldId="349"/>
            <ac:spMk id="18" creationId="{31224643-86ED-0D90-9C5F-B08A30F32532}"/>
          </ac:spMkLst>
        </pc:spChg>
        <pc:spChg chg="add mod">
          <ac:chgData name="Gene Ojeda" userId="ae3aafaeea893d49" providerId="LiveId" clId="{9FF5816F-F908-4B64-872B-5242437D6C0C}" dt="2025-05-10T23:09:25.627" v="15660"/>
          <ac:spMkLst>
            <pc:docMk/>
            <pc:sldMk cId="4250414497" sldId="349"/>
            <ac:spMk id="19" creationId="{8EB12BEA-9D32-2040-E58F-850D6055B404}"/>
          </ac:spMkLst>
        </pc:spChg>
        <pc:spChg chg="add mod">
          <ac:chgData name="Gene Ojeda" userId="ae3aafaeea893d49" providerId="LiveId" clId="{9FF5816F-F908-4B64-872B-5242437D6C0C}" dt="2025-05-11T13:38:14.340" v="16570" actId="1076"/>
          <ac:spMkLst>
            <pc:docMk/>
            <pc:sldMk cId="4250414497" sldId="349"/>
            <ac:spMk id="20" creationId="{266A4372-29DB-66EE-317C-551E97104269}"/>
          </ac:spMkLst>
        </pc:spChg>
        <pc:spChg chg="add mod">
          <ac:chgData name="Gene Ojeda" userId="ae3aafaeea893d49" providerId="LiveId" clId="{9FF5816F-F908-4B64-872B-5242437D6C0C}" dt="2025-05-11T13:39:02.341" v="16592" actId="1035"/>
          <ac:spMkLst>
            <pc:docMk/>
            <pc:sldMk cId="4250414497" sldId="349"/>
            <ac:spMk id="22" creationId="{0963CA84-C57B-6525-25B3-8D7248F4E4A4}"/>
          </ac:spMkLst>
        </pc:spChg>
        <pc:spChg chg="add del mod">
          <ac:chgData name="Gene Ojeda" userId="ae3aafaeea893d49" providerId="LiveId" clId="{9FF5816F-F908-4B64-872B-5242437D6C0C}" dt="2025-05-15T12:50:58.444" v="20339" actId="20577"/>
          <ac:spMkLst>
            <pc:docMk/>
            <pc:sldMk cId="4250414497" sldId="349"/>
            <ac:spMk id="24" creationId="{2EF70BAB-CA84-F653-7136-0E6C673C7D11}"/>
          </ac:spMkLst>
        </pc:spChg>
        <pc:picChg chg="add mod">
          <ac:chgData name="Gene Ojeda" userId="ae3aafaeea893d49" providerId="LiveId" clId="{9FF5816F-F908-4B64-872B-5242437D6C0C}" dt="2025-05-11T13:32:56.521" v="16551" actId="1076"/>
          <ac:picMkLst>
            <pc:docMk/>
            <pc:sldMk cId="4250414497" sldId="349"/>
            <ac:picMk id="8" creationId="{50106965-3563-9583-258A-13C7D9462B6C}"/>
          </ac:picMkLst>
        </pc:picChg>
        <pc:picChg chg="add mod">
          <ac:chgData name="Gene Ojeda" userId="ae3aafaeea893d49" providerId="LiveId" clId="{9FF5816F-F908-4B64-872B-5242437D6C0C}" dt="2025-05-11T13:33:01.291" v="16554" actId="1076"/>
          <ac:picMkLst>
            <pc:docMk/>
            <pc:sldMk cId="4250414497" sldId="349"/>
            <ac:picMk id="14" creationId="{4F8AD6B9-24CA-9311-0EDB-AF83093C2F2F}"/>
          </ac:picMkLst>
        </pc:picChg>
      </pc:sldChg>
      <pc:sldChg chg="add del ord">
        <pc:chgData name="Gene Ojeda" userId="ae3aafaeea893d49" providerId="LiveId" clId="{9FF5816F-F908-4B64-872B-5242437D6C0C}" dt="2025-05-07T01:17:30.148" v="9898" actId="47"/>
        <pc:sldMkLst>
          <pc:docMk/>
          <pc:sldMk cId="4232878488" sldId="350"/>
        </pc:sldMkLst>
      </pc:sldChg>
      <pc:sldChg chg="addSp delSp modSp add mod ord modAnim">
        <pc:chgData name="Gene Ojeda" userId="ae3aafaeea893d49" providerId="LiveId" clId="{9FF5816F-F908-4B64-872B-5242437D6C0C}" dt="2025-05-13T14:23:02.502" v="17915" actId="20578"/>
        <pc:sldMkLst>
          <pc:docMk/>
          <pc:sldMk cId="905718837" sldId="351"/>
        </pc:sldMkLst>
        <pc:spChg chg="mod">
          <ac:chgData name="Gene Ojeda" userId="ae3aafaeea893d49" providerId="LiveId" clId="{9FF5816F-F908-4B64-872B-5242437D6C0C}" dt="2025-05-13T14:21:48.059" v="17901" actId="20577"/>
          <ac:spMkLst>
            <pc:docMk/>
            <pc:sldMk cId="905718837" sldId="351"/>
            <ac:spMk id="5" creationId="{E0E4921F-5840-3480-8E41-AF70D3483A94}"/>
          </ac:spMkLst>
        </pc:spChg>
        <pc:picChg chg="add mod">
          <ac:chgData name="Gene Ojeda" userId="ae3aafaeea893d49" providerId="LiveId" clId="{9FF5816F-F908-4B64-872B-5242437D6C0C}" dt="2025-05-13T14:19:03.991" v="17855" actId="1076"/>
          <ac:picMkLst>
            <pc:docMk/>
            <pc:sldMk cId="905718837" sldId="351"/>
            <ac:picMk id="3" creationId="{C135555A-2768-BEF6-A3C6-CA7ECF23D9D3}"/>
          </ac:picMkLst>
        </pc:picChg>
        <pc:picChg chg="add mod">
          <ac:chgData name="Gene Ojeda" userId="ae3aafaeea893d49" providerId="LiveId" clId="{9FF5816F-F908-4B64-872B-5242437D6C0C}" dt="2025-05-13T14:20:17.002" v="17881" actId="1036"/>
          <ac:picMkLst>
            <pc:docMk/>
            <pc:sldMk cId="905718837" sldId="351"/>
            <ac:picMk id="4" creationId="{5B9A04EF-BF0B-CF34-7AB7-8492B367E227}"/>
          </ac:picMkLst>
        </pc:picChg>
        <pc:picChg chg="add mod modCrop">
          <ac:chgData name="Gene Ojeda" userId="ae3aafaeea893d49" providerId="LiveId" clId="{9FF5816F-F908-4B64-872B-5242437D6C0C}" dt="2025-05-13T14:18:55.254" v="17853" actId="1076"/>
          <ac:picMkLst>
            <pc:docMk/>
            <pc:sldMk cId="905718837" sldId="351"/>
            <ac:picMk id="13" creationId="{B335D65E-24A0-AB7F-6EA1-DD241D4FFABD}"/>
          </ac:picMkLst>
        </pc:picChg>
      </pc:sldChg>
      <pc:sldChg chg="addSp delSp modSp add mod ord">
        <pc:chgData name="Gene Ojeda" userId="ae3aafaeea893d49" providerId="LiveId" clId="{9FF5816F-F908-4B64-872B-5242437D6C0C}" dt="2025-05-10T23:09:34.615" v="15662"/>
        <pc:sldMkLst>
          <pc:docMk/>
          <pc:sldMk cId="1146820896" sldId="352"/>
        </pc:sldMkLst>
        <pc:spChg chg="mod">
          <ac:chgData name="Gene Ojeda" userId="ae3aafaeea893d49" providerId="LiveId" clId="{9FF5816F-F908-4B64-872B-5242437D6C0C}" dt="2025-05-07T01:20:05.416" v="9933" actId="20577"/>
          <ac:spMkLst>
            <pc:docMk/>
            <pc:sldMk cId="1146820896" sldId="352"/>
            <ac:spMk id="16" creationId="{A53DF64F-BBF1-31F5-054C-FCA5F0362170}"/>
          </ac:spMkLst>
        </pc:spChg>
        <pc:spChg chg="add mod">
          <ac:chgData name="Gene Ojeda" userId="ae3aafaeea893d49" providerId="LiveId" clId="{9FF5816F-F908-4B64-872B-5242437D6C0C}" dt="2025-05-07T01:14:54.051" v="9878" actId="1076"/>
          <ac:spMkLst>
            <pc:docMk/>
            <pc:sldMk cId="1146820896" sldId="352"/>
            <ac:spMk id="18" creationId="{769E5B24-DC66-AE7C-938D-C9F39F7FCBC4}"/>
          </ac:spMkLst>
        </pc:spChg>
        <pc:spChg chg="add mod">
          <ac:chgData name="Gene Ojeda" userId="ae3aafaeea893d49" providerId="LiveId" clId="{9FF5816F-F908-4B64-872B-5242437D6C0C}" dt="2025-05-10T23:09:34.615" v="15662"/>
          <ac:spMkLst>
            <pc:docMk/>
            <pc:sldMk cId="1146820896" sldId="352"/>
            <ac:spMk id="19" creationId="{FA7CE6E1-B9F9-260D-23A8-113693BF1569}"/>
          </ac:spMkLst>
        </pc:spChg>
        <pc:spChg chg="add mod">
          <ac:chgData name="Gene Ojeda" userId="ae3aafaeea893d49" providerId="LiveId" clId="{9FF5816F-F908-4B64-872B-5242437D6C0C}" dt="2025-05-07T01:23:47.307" v="9986" actId="1036"/>
          <ac:spMkLst>
            <pc:docMk/>
            <pc:sldMk cId="1146820896" sldId="352"/>
            <ac:spMk id="20" creationId="{D20A3536-E1B2-F329-2F81-4701A808CD14}"/>
          </ac:spMkLst>
        </pc:spChg>
        <pc:spChg chg="add mod">
          <ac:chgData name="Gene Ojeda" userId="ae3aafaeea893d49" providerId="LiveId" clId="{9FF5816F-F908-4B64-872B-5242437D6C0C}" dt="2025-05-10T23:09:34.615" v="15662"/>
          <ac:spMkLst>
            <pc:docMk/>
            <pc:sldMk cId="1146820896" sldId="352"/>
            <ac:spMk id="22" creationId="{E0E8DD4C-CAA6-602F-3EAF-DC3DC242960F}"/>
          </ac:spMkLst>
        </pc:spChg>
        <pc:spChg chg="add mod">
          <ac:chgData name="Gene Ojeda" userId="ae3aafaeea893d49" providerId="LiveId" clId="{9FF5816F-F908-4B64-872B-5242437D6C0C}" dt="2025-05-10T17:12:18.986" v="14483" actId="14100"/>
          <ac:spMkLst>
            <pc:docMk/>
            <pc:sldMk cId="1146820896" sldId="352"/>
            <ac:spMk id="23" creationId="{DFF7460A-5E94-CDBE-184A-D5B4260390D3}"/>
          </ac:spMkLst>
        </pc:spChg>
        <pc:picChg chg="add mod">
          <ac:chgData name="Gene Ojeda" userId="ae3aafaeea893d49" providerId="LiveId" clId="{9FF5816F-F908-4B64-872B-5242437D6C0C}" dt="2025-05-07T01:24:08.472" v="9990" actId="1076"/>
          <ac:picMkLst>
            <pc:docMk/>
            <pc:sldMk cId="1146820896" sldId="352"/>
            <ac:picMk id="25" creationId="{E282C0C3-0972-C406-3A13-22F06471BA1B}"/>
          </ac:picMkLst>
        </pc:picChg>
        <pc:inkChg chg="add">
          <ac:chgData name="Gene Ojeda" userId="ae3aafaeea893d49" providerId="LiveId" clId="{9FF5816F-F908-4B64-872B-5242437D6C0C}" dt="2025-05-07T01:38:02.145" v="9996" actId="9405"/>
          <ac:inkMkLst>
            <pc:docMk/>
            <pc:sldMk cId="1146820896" sldId="352"/>
            <ac:inkMk id="29" creationId="{0393E380-6C20-7CA3-056E-526CF0353438}"/>
          </ac:inkMkLst>
        </pc:inkChg>
        <pc:inkChg chg="add mod">
          <ac:chgData name="Gene Ojeda" userId="ae3aafaeea893d49" providerId="LiveId" clId="{9FF5816F-F908-4B64-872B-5242437D6C0C}" dt="2025-05-07T01:39:19.132" v="10019" actId="14100"/>
          <ac:inkMkLst>
            <pc:docMk/>
            <pc:sldMk cId="1146820896" sldId="352"/>
            <ac:inkMk id="37" creationId="{D0D1CDAA-858B-B717-13D6-54EB74972C20}"/>
          </ac:inkMkLst>
        </pc:inkChg>
        <pc:inkChg chg="add mod">
          <ac:chgData name="Gene Ojeda" userId="ae3aafaeea893d49" providerId="LiveId" clId="{9FF5816F-F908-4B64-872B-5242437D6C0C}" dt="2025-05-07T01:39:22.875" v="10020" actId="1076"/>
          <ac:inkMkLst>
            <pc:docMk/>
            <pc:sldMk cId="1146820896" sldId="352"/>
            <ac:inkMk id="43" creationId="{36049627-E37B-F193-9070-EAD1750A9956}"/>
          </ac:inkMkLst>
        </pc:inkChg>
        <pc:cxnChg chg="add mod">
          <ac:chgData name="Gene Ojeda" userId="ae3aafaeea893d49" providerId="LiveId" clId="{9FF5816F-F908-4B64-872B-5242437D6C0C}" dt="2025-05-07T01:59:47.326" v="10205" actId="1035"/>
          <ac:cxnSpMkLst>
            <pc:docMk/>
            <pc:sldMk cId="1146820896" sldId="352"/>
            <ac:cxnSpMk id="21" creationId="{18474FC6-7AD6-DC7F-C107-652EC2927039}"/>
          </ac:cxnSpMkLst>
        </pc:cxnChg>
      </pc:sldChg>
      <pc:sldChg chg="add del ord">
        <pc:chgData name="Gene Ojeda" userId="ae3aafaeea893d49" providerId="LiveId" clId="{9FF5816F-F908-4B64-872B-5242437D6C0C}" dt="2025-05-07T01:44:05.393" v="10051" actId="47"/>
        <pc:sldMkLst>
          <pc:docMk/>
          <pc:sldMk cId="1928305000" sldId="353"/>
        </pc:sldMkLst>
      </pc:sldChg>
      <pc:sldChg chg="add del ord replId">
        <pc:chgData name="Gene Ojeda" userId="ae3aafaeea893d49" providerId="LiveId" clId="{9FF5816F-F908-4B64-872B-5242437D6C0C}" dt="2025-05-07T01:54:00.145" v="10102" actId="47"/>
        <pc:sldMkLst>
          <pc:docMk/>
          <pc:sldMk cId="607575650" sldId="354"/>
        </pc:sldMkLst>
      </pc:sldChg>
      <pc:sldChg chg="addSp delSp modSp add mod">
        <pc:chgData name="Gene Ojeda" userId="ae3aafaeea893d49" providerId="LiveId" clId="{9FF5816F-F908-4B64-872B-5242437D6C0C}" dt="2025-05-10T23:09:38.810" v="15664"/>
        <pc:sldMkLst>
          <pc:docMk/>
          <pc:sldMk cId="4145941227" sldId="355"/>
        </pc:sldMkLst>
        <pc:spChg chg="mod">
          <ac:chgData name="Gene Ojeda" userId="ae3aafaeea893d49" providerId="LiveId" clId="{9FF5816F-F908-4B64-872B-5242437D6C0C}" dt="2025-05-07T01:43:39.640" v="10039" actId="20577"/>
          <ac:spMkLst>
            <pc:docMk/>
            <pc:sldMk cId="4145941227" sldId="355"/>
            <ac:spMk id="16" creationId="{E24092C0-77C1-C2FC-C594-D7C40FFEEEDB}"/>
          </ac:spMkLst>
        </pc:spChg>
        <pc:spChg chg="add mod">
          <ac:chgData name="Gene Ojeda" userId="ae3aafaeea893d49" providerId="LiveId" clId="{9FF5816F-F908-4B64-872B-5242437D6C0C}" dt="2025-05-10T17:12:11.691" v="14481" actId="1076"/>
          <ac:spMkLst>
            <pc:docMk/>
            <pc:sldMk cId="4145941227" sldId="355"/>
            <ac:spMk id="19" creationId="{5D037B58-D882-55E9-2FB4-1E784ACC8C5A}"/>
          </ac:spMkLst>
        </pc:spChg>
        <pc:spChg chg="mod">
          <ac:chgData name="Gene Ojeda" userId="ae3aafaeea893d49" providerId="LiveId" clId="{9FF5816F-F908-4B64-872B-5242437D6C0C}" dt="2025-05-07T01:49:44.841" v="10078" actId="1076"/>
          <ac:spMkLst>
            <pc:docMk/>
            <pc:sldMk cId="4145941227" sldId="355"/>
            <ac:spMk id="20" creationId="{364AD42E-2029-9A97-FE5D-8B91BE14145A}"/>
          </ac:spMkLst>
        </pc:spChg>
        <pc:spChg chg="add mod">
          <ac:chgData name="Gene Ojeda" userId="ae3aafaeea893d49" providerId="LiveId" clId="{9FF5816F-F908-4B64-872B-5242437D6C0C}" dt="2025-05-10T23:09:38.810" v="15664"/>
          <ac:spMkLst>
            <pc:docMk/>
            <pc:sldMk cId="4145941227" sldId="355"/>
            <ac:spMk id="23" creationId="{4FE86F61-EACF-88F0-2183-29D1663B7CAB}"/>
          </ac:spMkLst>
        </pc:spChg>
        <pc:spChg chg="add mod">
          <ac:chgData name="Gene Ojeda" userId="ae3aafaeea893d49" providerId="LiveId" clId="{9FF5816F-F908-4B64-872B-5242437D6C0C}" dt="2025-05-10T23:09:38.810" v="15664"/>
          <ac:spMkLst>
            <pc:docMk/>
            <pc:sldMk cId="4145941227" sldId="355"/>
            <ac:spMk id="24" creationId="{40426873-DCFB-10EF-C43F-441D6D2ABC5C}"/>
          </ac:spMkLst>
        </pc:spChg>
        <pc:picChg chg="add mod">
          <ac:chgData name="Gene Ojeda" userId="ae3aafaeea893d49" providerId="LiveId" clId="{9FF5816F-F908-4B64-872B-5242437D6C0C}" dt="2025-05-07T01:51:31.491" v="10101" actId="1076"/>
          <ac:picMkLst>
            <pc:docMk/>
            <pc:sldMk cId="4145941227" sldId="355"/>
            <ac:picMk id="4" creationId="{480F0E88-D7DE-E37F-E33A-83F23B62807E}"/>
          </ac:picMkLst>
        </pc:picChg>
        <pc:inkChg chg="add mod">
          <ac:chgData name="Gene Ojeda" userId="ae3aafaeea893d49" providerId="LiveId" clId="{9FF5816F-F908-4B64-872B-5242437D6C0C}" dt="2025-05-07T01:50:36.782" v="10099" actId="1076"/>
          <ac:inkMkLst>
            <pc:docMk/>
            <pc:sldMk cId="4145941227" sldId="355"/>
            <ac:inkMk id="6" creationId="{EF60297D-8BCB-CCD2-F2B6-0798FF0147DC}"/>
          </ac:inkMkLst>
        </pc:inkChg>
        <pc:inkChg chg="add mod">
          <ac:chgData name="Gene Ojeda" userId="ae3aafaeea893d49" providerId="LiveId" clId="{9FF5816F-F908-4B64-872B-5242437D6C0C}" dt="2025-05-07T01:50:36.782" v="10099" actId="1076"/>
          <ac:inkMkLst>
            <pc:docMk/>
            <pc:sldMk cId="4145941227" sldId="355"/>
            <ac:inkMk id="8" creationId="{999104D8-7FF0-3E14-E16F-A6A89A74D285}"/>
          </ac:inkMkLst>
        </pc:inkChg>
        <pc:inkChg chg="add mod">
          <ac:chgData name="Gene Ojeda" userId="ae3aafaeea893d49" providerId="LiveId" clId="{9FF5816F-F908-4B64-872B-5242437D6C0C}" dt="2025-05-07T01:50:36.782" v="10099" actId="1076"/>
          <ac:inkMkLst>
            <pc:docMk/>
            <pc:sldMk cId="4145941227" sldId="355"/>
            <ac:inkMk id="17" creationId="{B95DCDF5-839E-F2EA-9A00-D32A14110EE9}"/>
          </ac:inkMkLst>
        </pc:inkChg>
        <pc:cxnChg chg="mod">
          <ac:chgData name="Gene Ojeda" userId="ae3aafaeea893d49" providerId="LiveId" clId="{9FF5816F-F908-4B64-872B-5242437D6C0C}" dt="2025-05-07T01:59:51.103" v="10214" actId="1035"/>
          <ac:cxnSpMkLst>
            <pc:docMk/>
            <pc:sldMk cId="4145941227" sldId="355"/>
            <ac:cxnSpMk id="21" creationId="{008B0161-E478-3ED2-123F-3A0FC2236BA0}"/>
          </ac:cxnSpMkLst>
        </pc:cxnChg>
      </pc:sldChg>
      <pc:sldChg chg="add del ord">
        <pc:chgData name="Gene Ojeda" userId="ae3aafaeea893d49" providerId="LiveId" clId="{9FF5816F-F908-4B64-872B-5242437D6C0C}" dt="2025-05-07T02:01:00.065" v="10238" actId="47"/>
        <pc:sldMkLst>
          <pc:docMk/>
          <pc:sldMk cId="570260077" sldId="356"/>
        </pc:sldMkLst>
      </pc:sldChg>
      <pc:sldChg chg="add del">
        <pc:chgData name="Gene Ojeda" userId="ae3aafaeea893d49" providerId="LiveId" clId="{9FF5816F-F908-4B64-872B-5242437D6C0C}" dt="2025-05-10T16:45:52.902" v="14043" actId="47"/>
        <pc:sldMkLst>
          <pc:docMk/>
          <pc:sldMk cId="740521339" sldId="357"/>
        </pc:sldMkLst>
      </pc:sldChg>
      <pc:sldChg chg="addSp delSp modSp add mod">
        <pc:chgData name="Gene Ojeda" userId="ae3aafaeea893d49" providerId="LiveId" clId="{9FF5816F-F908-4B64-872B-5242437D6C0C}" dt="2025-05-10T23:09:46.134" v="15668"/>
        <pc:sldMkLst>
          <pc:docMk/>
          <pc:sldMk cId="3688210665" sldId="358"/>
        </pc:sldMkLst>
        <pc:spChg chg="add mod">
          <ac:chgData name="Gene Ojeda" userId="ae3aafaeea893d49" providerId="LiveId" clId="{9FF5816F-F908-4B64-872B-5242437D6C0C}" dt="2025-05-10T23:09:46.134" v="15668"/>
          <ac:spMkLst>
            <pc:docMk/>
            <pc:sldMk cId="3688210665" sldId="358"/>
            <ac:spMk id="4" creationId="{5DEF7261-47C0-AC1A-4EF2-50B8A7A54278}"/>
          </ac:spMkLst>
        </pc:spChg>
        <pc:spChg chg="add mod">
          <ac:chgData name="Gene Ojeda" userId="ae3aafaeea893d49" providerId="LiveId" clId="{9FF5816F-F908-4B64-872B-5242437D6C0C}" dt="2025-05-10T23:09:46.134" v="15668"/>
          <ac:spMkLst>
            <pc:docMk/>
            <pc:sldMk cId="3688210665" sldId="358"/>
            <ac:spMk id="6" creationId="{15F52C48-1CB5-35CC-17D4-FD9F809AD510}"/>
          </ac:spMkLst>
        </pc:spChg>
        <pc:spChg chg="mod">
          <ac:chgData name="Gene Ojeda" userId="ae3aafaeea893d49" providerId="LiveId" clId="{9FF5816F-F908-4B64-872B-5242437D6C0C}" dt="2025-05-07T01:56:48.060" v="10142" actId="20577"/>
          <ac:spMkLst>
            <pc:docMk/>
            <pc:sldMk cId="3688210665" sldId="358"/>
            <ac:spMk id="16" creationId="{33FEAC4B-A27F-BB2B-2358-012C0CC9C93B}"/>
          </ac:spMkLst>
        </pc:spChg>
        <pc:spChg chg="add mod">
          <ac:chgData name="Gene Ojeda" userId="ae3aafaeea893d49" providerId="LiveId" clId="{9FF5816F-F908-4B64-872B-5242437D6C0C}" dt="2025-05-07T02:02:04.249" v="10243" actId="14100"/>
          <ac:spMkLst>
            <pc:docMk/>
            <pc:sldMk cId="3688210665" sldId="358"/>
            <ac:spMk id="18" creationId="{07565D13-2EC2-396F-CA8C-1DA3AB619B71}"/>
          </ac:spMkLst>
        </pc:spChg>
        <pc:spChg chg="add mod">
          <ac:chgData name="Gene Ojeda" userId="ae3aafaeea893d49" providerId="LiveId" clId="{9FF5816F-F908-4B64-872B-5242437D6C0C}" dt="2025-05-07T01:58:16.849" v="10146" actId="1076"/>
          <ac:spMkLst>
            <pc:docMk/>
            <pc:sldMk cId="3688210665" sldId="358"/>
            <ac:spMk id="23" creationId="{353C46C1-8CE9-F6DE-405C-C498A41F4401}"/>
          </ac:spMkLst>
        </pc:spChg>
        <pc:picChg chg="add mod">
          <ac:chgData name="Gene Ojeda" userId="ae3aafaeea893d49" providerId="LiveId" clId="{9FF5816F-F908-4B64-872B-5242437D6C0C}" dt="2025-05-07T02:00:50.458" v="10237" actId="1076"/>
          <ac:picMkLst>
            <pc:docMk/>
            <pc:sldMk cId="3688210665" sldId="358"/>
            <ac:picMk id="26" creationId="{AA486083-C391-B3D0-FE56-E0BF53BD4BD8}"/>
          </ac:picMkLst>
        </pc:picChg>
        <pc:picChg chg="add mod ord">
          <ac:chgData name="Gene Ojeda" userId="ae3aafaeea893d49" providerId="LiveId" clId="{9FF5816F-F908-4B64-872B-5242437D6C0C}" dt="2025-05-07T02:00:32.247" v="10234" actId="1035"/>
          <ac:picMkLst>
            <pc:docMk/>
            <pc:sldMk cId="3688210665" sldId="358"/>
            <ac:picMk id="27" creationId="{6A0DF223-9496-09F4-5119-8E3B00476E1A}"/>
          </ac:picMkLst>
        </pc:picChg>
        <pc:cxnChg chg="add mod">
          <ac:chgData name="Gene Ojeda" userId="ae3aafaeea893d49" providerId="LiveId" clId="{9FF5816F-F908-4B64-872B-5242437D6C0C}" dt="2025-05-07T01:59:32.045" v="10195" actId="1035"/>
          <ac:cxnSpMkLst>
            <pc:docMk/>
            <pc:sldMk cId="3688210665" sldId="358"/>
            <ac:cxnSpMk id="25" creationId="{9C5ABDE9-F460-BBCA-62F2-3D4CEFDBC55A}"/>
          </ac:cxnSpMkLst>
        </pc:cxnChg>
      </pc:sldChg>
      <pc:sldChg chg="add del">
        <pc:chgData name="Gene Ojeda" userId="ae3aafaeea893d49" providerId="LiveId" clId="{9FF5816F-F908-4B64-872B-5242437D6C0C}" dt="2025-05-10T16:45:51.352" v="14038" actId="47"/>
        <pc:sldMkLst>
          <pc:docMk/>
          <pc:sldMk cId="1719017739" sldId="359"/>
        </pc:sldMkLst>
      </pc:sldChg>
      <pc:sldChg chg="addSp delSp modSp add mod modTransition delAnim modAnim">
        <pc:chgData name="Gene Ojeda" userId="ae3aafaeea893d49" providerId="LiveId" clId="{9FF5816F-F908-4B64-872B-5242437D6C0C}" dt="2025-05-15T12:53:34.242" v="20367"/>
        <pc:sldMkLst>
          <pc:docMk/>
          <pc:sldMk cId="59189173" sldId="360"/>
        </pc:sldMkLst>
        <pc:spChg chg="mod">
          <ac:chgData name="Gene Ojeda" userId="ae3aafaeea893d49" providerId="LiveId" clId="{9FF5816F-F908-4B64-872B-5242437D6C0C}" dt="2025-05-07T02:05:00.134" v="10254" actId="20577"/>
          <ac:spMkLst>
            <pc:docMk/>
            <pc:sldMk cId="59189173" sldId="360"/>
            <ac:spMk id="16" creationId="{CC17A419-96DD-87E6-3FAF-9B84B509A873}"/>
          </ac:spMkLst>
        </pc:spChg>
        <pc:spChg chg="mod">
          <ac:chgData name="Gene Ojeda" userId="ae3aafaeea893d49" providerId="LiveId" clId="{9FF5816F-F908-4B64-872B-5242437D6C0C}" dt="2025-05-11T14:21:06.227" v="16754" actId="20577"/>
          <ac:spMkLst>
            <pc:docMk/>
            <pc:sldMk cId="59189173" sldId="360"/>
            <ac:spMk id="18" creationId="{98EA3F1A-47CB-55AE-BDC2-FA408EFEEE9A}"/>
          </ac:spMkLst>
        </pc:spChg>
        <pc:spChg chg="mod">
          <ac:chgData name="Gene Ojeda" userId="ae3aafaeea893d49" providerId="LiveId" clId="{9FF5816F-F908-4B64-872B-5242437D6C0C}" dt="2025-05-07T02:06:39.323" v="10273" actId="113"/>
          <ac:spMkLst>
            <pc:docMk/>
            <pc:sldMk cId="59189173" sldId="360"/>
            <ac:spMk id="23" creationId="{C049D791-6C23-6DB7-4BE0-36831FAF878E}"/>
          </ac:spMkLst>
        </pc:spChg>
        <pc:spChg chg="add mod">
          <ac:chgData name="Gene Ojeda" userId="ae3aafaeea893d49" providerId="LiveId" clId="{9FF5816F-F908-4B64-872B-5242437D6C0C}" dt="2025-05-10T23:10:06.282" v="15675"/>
          <ac:spMkLst>
            <pc:docMk/>
            <pc:sldMk cId="59189173" sldId="360"/>
            <ac:spMk id="24" creationId="{F5CEBE20-EEE7-CD60-189D-D5669D65574B}"/>
          </ac:spMkLst>
        </pc:spChg>
        <pc:spChg chg="add mod">
          <ac:chgData name="Gene Ojeda" userId="ae3aafaeea893d49" providerId="LiveId" clId="{9FF5816F-F908-4B64-872B-5242437D6C0C}" dt="2025-05-10T23:10:06.282" v="15675"/>
          <ac:spMkLst>
            <pc:docMk/>
            <pc:sldMk cId="59189173" sldId="360"/>
            <ac:spMk id="26" creationId="{414DB75A-BA98-467A-3F34-8DDC0F2513A6}"/>
          </ac:spMkLst>
        </pc:spChg>
        <pc:picChg chg="add mod modCrop">
          <ac:chgData name="Gene Ojeda" userId="ae3aafaeea893d49" providerId="LiveId" clId="{9FF5816F-F908-4B64-872B-5242437D6C0C}" dt="2025-05-15T12:52:39.581" v="20362" actId="732"/>
          <ac:picMkLst>
            <pc:docMk/>
            <pc:sldMk cId="59189173" sldId="360"/>
            <ac:picMk id="4" creationId="{A871A66B-882A-98CD-4CCD-8ED4E6714A03}"/>
          </ac:picMkLst>
        </pc:picChg>
        <pc:picChg chg="add mod modCrop">
          <ac:chgData name="Gene Ojeda" userId="ae3aafaeea893d49" providerId="LiveId" clId="{9FF5816F-F908-4B64-872B-5242437D6C0C}" dt="2025-05-15T12:52:26.465" v="20356" actId="732"/>
          <ac:picMkLst>
            <pc:docMk/>
            <pc:sldMk cId="59189173" sldId="360"/>
            <ac:picMk id="8" creationId="{4F846285-7B49-84C6-4490-C27D5F65CF32}"/>
          </ac:picMkLst>
        </pc:picChg>
        <pc:picChg chg="add mod">
          <ac:chgData name="Gene Ojeda" userId="ae3aafaeea893d49" providerId="LiveId" clId="{9FF5816F-F908-4B64-872B-5242437D6C0C}" dt="2025-05-13T14:29:00.739" v="17942" actId="1076"/>
          <ac:picMkLst>
            <pc:docMk/>
            <pc:sldMk cId="59189173" sldId="360"/>
            <ac:picMk id="17" creationId="{85ED99A8-ED88-7033-566D-B8A948C596CD}"/>
          </ac:picMkLst>
        </pc:picChg>
        <pc:cxnChg chg="mod">
          <ac:chgData name="Gene Ojeda" userId="ae3aafaeea893d49" providerId="LiveId" clId="{9FF5816F-F908-4B64-872B-5242437D6C0C}" dt="2025-05-07T02:05:52.554" v="10262" actId="1076"/>
          <ac:cxnSpMkLst>
            <pc:docMk/>
            <pc:sldMk cId="59189173" sldId="360"/>
            <ac:cxnSpMk id="25" creationId="{EB54A04D-BE75-0707-26A5-3B4232E4CAE2}"/>
          </ac:cxnSpMkLst>
        </pc:cxnChg>
      </pc:sldChg>
      <pc:sldChg chg="addSp delSp modSp add mod modTransition modNotesTx">
        <pc:chgData name="Gene Ojeda" userId="ae3aafaeea893d49" providerId="LiveId" clId="{9FF5816F-F908-4B64-872B-5242437D6C0C}" dt="2025-05-14T18:54:05.740" v="18378" actId="1076"/>
        <pc:sldMkLst>
          <pc:docMk/>
          <pc:sldMk cId="360283875" sldId="361"/>
        </pc:sldMkLst>
        <pc:spChg chg="mod">
          <ac:chgData name="Gene Ojeda" userId="ae3aafaeea893d49" providerId="LiveId" clId="{9FF5816F-F908-4B64-872B-5242437D6C0C}" dt="2025-05-08T23:03:25.325" v="11142" actId="14100"/>
          <ac:spMkLst>
            <pc:docMk/>
            <pc:sldMk cId="360283875" sldId="361"/>
            <ac:spMk id="2" creationId="{4CDC0FE3-E75D-8761-E709-BFBC23A0D22B}"/>
          </ac:spMkLst>
        </pc:spChg>
        <pc:spChg chg="mod">
          <ac:chgData name="Gene Ojeda" userId="ae3aafaeea893d49" providerId="LiveId" clId="{9FF5816F-F908-4B64-872B-5242437D6C0C}" dt="2025-05-07T02:10:32.803" v="10288" actId="1036"/>
          <ac:spMkLst>
            <pc:docMk/>
            <pc:sldMk cId="360283875" sldId="361"/>
            <ac:spMk id="3" creationId="{A80A844E-4364-6715-0A79-5AB1A5998349}"/>
          </ac:spMkLst>
        </pc:spChg>
        <pc:spChg chg="add mod">
          <ac:chgData name="Gene Ojeda" userId="ae3aafaeea893d49" providerId="LiveId" clId="{9FF5816F-F908-4B64-872B-5242437D6C0C}" dt="2025-05-10T23:10:10.387" v="15677"/>
          <ac:spMkLst>
            <pc:docMk/>
            <pc:sldMk cId="360283875" sldId="361"/>
            <ac:spMk id="4" creationId="{326118D6-FAFF-9B9D-CDE8-15E0AC68C509}"/>
          </ac:spMkLst>
        </pc:spChg>
        <pc:spChg chg="add mod">
          <ac:chgData name="Gene Ojeda" userId="ae3aafaeea893d49" providerId="LiveId" clId="{9FF5816F-F908-4B64-872B-5242437D6C0C}" dt="2025-05-10T23:10:10.387" v="15677"/>
          <ac:spMkLst>
            <pc:docMk/>
            <pc:sldMk cId="360283875" sldId="361"/>
            <ac:spMk id="8" creationId="{B118784F-6D14-3FA2-FB6E-289AFA0166F8}"/>
          </ac:spMkLst>
        </pc:spChg>
        <pc:spChg chg="mod">
          <ac:chgData name="Gene Ojeda" userId="ae3aafaeea893d49" providerId="LiveId" clId="{9FF5816F-F908-4B64-872B-5242437D6C0C}" dt="2025-05-08T23:03:16.953" v="11138" actId="20577"/>
          <ac:spMkLst>
            <pc:docMk/>
            <pc:sldMk cId="360283875" sldId="361"/>
            <ac:spMk id="16" creationId="{606BBC53-E0C4-667F-8F49-81991842D0A6}"/>
          </ac:spMkLst>
        </pc:spChg>
        <pc:spChg chg="add del mod topLvl">
          <ac:chgData name="Gene Ojeda" userId="ae3aafaeea893d49" providerId="LiveId" clId="{9FF5816F-F908-4B64-872B-5242437D6C0C}" dt="2025-05-07T02:17:07.100" v="10338" actId="21"/>
          <ac:spMkLst>
            <pc:docMk/>
            <pc:sldMk cId="360283875" sldId="361"/>
            <ac:spMk id="37" creationId="{FF573361-D4A5-E3B6-D5D3-52D6DC69AD42}"/>
          </ac:spMkLst>
        </pc:spChg>
        <pc:spChg chg="add mod">
          <ac:chgData name="Gene Ojeda" userId="ae3aafaeea893d49" providerId="LiveId" clId="{9FF5816F-F908-4B64-872B-5242437D6C0C}" dt="2025-05-08T22:37:48.760" v="10494" actId="1076"/>
          <ac:spMkLst>
            <pc:docMk/>
            <pc:sldMk cId="360283875" sldId="361"/>
            <ac:spMk id="38" creationId="{CF5FA47D-018B-9604-3327-2FA7909B8362}"/>
          </ac:spMkLst>
        </pc:spChg>
        <pc:spChg chg="add mod">
          <ac:chgData name="Gene Ojeda" userId="ae3aafaeea893d49" providerId="LiveId" clId="{9FF5816F-F908-4B64-872B-5242437D6C0C}" dt="2025-05-08T22:37:46.685" v="10493" actId="1076"/>
          <ac:spMkLst>
            <pc:docMk/>
            <pc:sldMk cId="360283875" sldId="361"/>
            <ac:spMk id="39" creationId="{6E03A00C-2045-D3D5-949C-4794CCC2ADF9}"/>
          </ac:spMkLst>
        </pc:spChg>
        <pc:spChg chg="add mod">
          <ac:chgData name="Gene Ojeda" userId="ae3aafaeea893d49" providerId="LiveId" clId="{9FF5816F-F908-4B64-872B-5242437D6C0C}" dt="2025-05-14T18:54:05.740" v="18378" actId="1076"/>
          <ac:spMkLst>
            <pc:docMk/>
            <pc:sldMk cId="360283875" sldId="361"/>
            <ac:spMk id="43" creationId="{2E6657E4-A706-0883-44DE-B4F40683AD24}"/>
          </ac:spMkLst>
        </pc:spChg>
        <pc:spChg chg="add mod">
          <ac:chgData name="Gene Ojeda" userId="ae3aafaeea893d49" providerId="LiveId" clId="{9FF5816F-F908-4B64-872B-5242437D6C0C}" dt="2025-05-08T22:42:39.101" v="10593" actId="1076"/>
          <ac:spMkLst>
            <pc:docMk/>
            <pc:sldMk cId="360283875" sldId="361"/>
            <ac:spMk id="44" creationId="{DCA5624C-F1BC-D1D6-26AB-93C0E65BFB99}"/>
          </ac:spMkLst>
        </pc:spChg>
        <pc:spChg chg="add mod">
          <ac:chgData name="Gene Ojeda" userId="ae3aafaeea893d49" providerId="LiveId" clId="{9FF5816F-F908-4B64-872B-5242437D6C0C}" dt="2025-05-14T18:46:53.676" v="18239" actId="15"/>
          <ac:spMkLst>
            <pc:docMk/>
            <pc:sldMk cId="360283875" sldId="361"/>
            <ac:spMk id="46" creationId="{31EB20CB-A4DB-1305-A73A-8E07E0A58EC8}"/>
          </ac:spMkLst>
        </pc:spChg>
        <pc:spChg chg="add mod">
          <ac:chgData name="Gene Ojeda" userId="ae3aafaeea893d49" providerId="LiveId" clId="{9FF5816F-F908-4B64-872B-5242437D6C0C}" dt="2025-05-09T00:01:53.079" v="11922" actId="20577"/>
          <ac:spMkLst>
            <pc:docMk/>
            <pc:sldMk cId="360283875" sldId="361"/>
            <ac:spMk id="47" creationId="{BE696E86-62FE-0331-6C59-1748860A09C7}"/>
          </ac:spMkLst>
        </pc:spChg>
        <pc:picChg chg="add mod ord">
          <ac:chgData name="Gene Ojeda" userId="ae3aafaeea893d49" providerId="LiveId" clId="{9FF5816F-F908-4B64-872B-5242437D6C0C}" dt="2025-05-08T22:36:04.227" v="10449" actId="1076"/>
          <ac:picMkLst>
            <pc:docMk/>
            <pc:sldMk cId="360283875" sldId="361"/>
            <ac:picMk id="6" creationId="{D7F59A44-A7E3-49B1-D326-0351A4E8F0FA}"/>
          </ac:picMkLst>
        </pc:picChg>
        <pc:picChg chg="add mod ord">
          <ac:chgData name="Gene Ojeda" userId="ae3aafaeea893d49" providerId="LiveId" clId="{9FF5816F-F908-4B64-872B-5242437D6C0C}" dt="2025-05-08T22:37:43.659" v="10492" actId="1076"/>
          <ac:picMkLst>
            <pc:docMk/>
            <pc:sldMk cId="360283875" sldId="361"/>
            <ac:picMk id="17" creationId="{1EA70F0A-A5A6-FFC0-AEFA-7FE45FA0C1B6}"/>
          </ac:picMkLst>
        </pc:picChg>
        <pc:picChg chg="add mod ord">
          <ac:chgData name="Gene Ojeda" userId="ae3aafaeea893d49" providerId="LiveId" clId="{9FF5816F-F908-4B64-872B-5242437D6C0C}" dt="2025-05-14T18:47:00.172" v="18240" actId="1076"/>
          <ac:picMkLst>
            <pc:docMk/>
            <pc:sldMk cId="360283875" sldId="361"/>
            <ac:picMk id="20" creationId="{870BCBEF-2FCA-7151-9128-37C4F00FC157}"/>
          </ac:picMkLst>
        </pc:picChg>
      </pc:sldChg>
      <pc:sldChg chg="add del ord">
        <pc:chgData name="Gene Ojeda" userId="ae3aafaeea893d49" providerId="LiveId" clId="{9FF5816F-F908-4B64-872B-5242437D6C0C}" dt="2025-05-08T22:56:01.363" v="10880" actId="47"/>
        <pc:sldMkLst>
          <pc:docMk/>
          <pc:sldMk cId="1875306516" sldId="362"/>
        </pc:sldMkLst>
      </pc:sldChg>
      <pc:sldChg chg="add del ord replId">
        <pc:chgData name="Gene Ojeda" userId="ae3aafaeea893d49" providerId="LiveId" clId="{9FF5816F-F908-4B64-872B-5242437D6C0C}" dt="2025-05-08T22:58:09.538" v="10953" actId="47"/>
        <pc:sldMkLst>
          <pc:docMk/>
          <pc:sldMk cId="1427136474" sldId="363"/>
        </pc:sldMkLst>
      </pc:sldChg>
      <pc:sldChg chg="add del ord replId">
        <pc:chgData name="Gene Ojeda" userId="ae3aafaeea893d49" providerId="LiveId" clId="{9FF5816F-F908-4B64-872B-5242437D6C0C}" dt="2025-05-08T23:12:34.059" v="11242" actId="47"/>
        <pc:sldMkLst>
          <pc:docMk/>
          <pc:sldMk cId="290919139" sldId="364"/>
        </pc:sldMkLst>
      </pc:sldChg>
      <pc:sldChg chg="add del ord replId">
        <pc:chgData name="Gene Ojeda" userId="ae3aafaeea893d49" providerId="LiveId" clId="{9FF5816F-F908-4B64-872B-5242437D6C0C}" dt="2025-05-08T23:58:14.339" v="11914" actId="47"/>
        <pc:sldMkLst>
          <pc:docMk/>
          <pc:sldMk cId="444661143" sldId="365"/>
        </pc:sldMkLst>
      </pc:sldChg>
      <pc:sldChg chg="addSp delSp modSp add mod modTransition modNotesTx">
        <pc:chgData name="Gene Ojeda" userId="ae3aafaeea893d49" providerId="LiveId" clId="{9FF5816F-F908-4B64-872B-5242437D6C0C}" dt="2025-05-14T19:49:46.147" v="19223"/>
        <pc:sldMkLst>
          <pc:docMk/>
          <pc:sldMk cId="3406971986" sldId="366"/>
        </pc:sldMkLst>
        <pc:spChg chg="add mod">
          <ac:chgData name="Gene Ojeda" userId="ae3aafaeea893d49" providerId="LiveId" clId="{9FF5816F-F908-4B64-872B-5242437D6C0C}" dt="2025-05-10T23:10:30.798" v="15685"/>
          <ac:spMkLst>
            <pc:docMk/>
            <pc:sldMk cId="3406971986" sldId="366"/>
            <ac:spMk id="2" creationId="{501857C0-67CA-1B57-5840-7270DAB9C32C}"/>
          </ac:spMkLst>
        </pc:spChg>
        <pc:spChg chg="add mod">
          <ac:chgData name="Gene Ojeda" userId="ae3aafaeea893d49" providerId="LiveId" clId="{9FF5816F-F908-4B64-872B-5242437D6C0C}" dt="2025-05-10T23:10:30.798" v="15685"/>
          <ac:spMkLst>
            <pc:docMk/>
            <pc:sldMk cId="3406971986" sldId="366"/>
            <ac:spMk id="4" creationId="{E6DA0B47-A241-538B-B657-428F82D7EA2D}"/>
          </ac:spMkLst>
        </pc:spChg>
        <pc:spChg chg="mod">
          <ac:chgData name="Gene Ojeda" userId="ae3aafaeea893d49" providerId="LiveId" clId="{9FF5816F-F908-4B64-872B-5242437D6C0C}" dt="2025-05-08T23:03:43.520" v="11161" actId="20577"/>
          <ac:spMkLst>
            <pc:docMk/>
            <pc:sldMk cId="3406971986" sldId="366"/>
            <ac:spMk id="16" creationId="{55B2A5BB-01B0-6D97-F146-B895E29113A4}"/>
          </ac:spMkLst>
        </pc:spChg>
        <pc:spChg chg="add mod">
          <ac:chgData name="Gene Ojeda" userId="ae3aafaeea893d49" providerId="LiveId" clId="{9FF5816F-F908-4B64-872B-5242437D6C0C}" dt="2025-05-11T14:45:02.184" v="16878" actId="2711"/>
          <ac:spMkLst>
            <pc:docMk/>
            <pc:sldMk cId="3406971986" sldId="366"/>
            <ac:spMk id="26" creationId="{E6DBB809-C176-B350-B5DB-545044CAC5EE}"/>
          </ac:spMkLst>
        </pc:spChg>
        <pc:spChg chg="add mod">
          <ac:chgData name="Gene Ojeda" userId="ae3aafaeea893d49" providerId="LiveId" clId="{9FF5816F-F908-4B64-872B-5242437D6C0C}" dt="2025-05-14T18:48:00.147" v="18280" actId="1076"/>
          <ac:spMkLst>
            <pc:docMk/>
            <pc:sldMk cId="3406971986" sldId="366"/>
            <ac:spMk id="28" creationId="{3D69BBD6-20C6-20C8-6FB9-7FF4FAB0B91A}"/>
          </ac:spMkLst>
        </pc:spChg>
        <pc:spChg chg="add mod">
          <ac:chgData name="Gene Ojeda" userId="ae3aafaeea893d49" providerId="LiveId" clId="{9FF5816F-F908-4B64-872B-5242437D6C0C}" dt="2025-05-11T14:45:02.184" v="16878" actId="2711"/>
          <ac:spMkLst>
            <pc:docMk/>
            <pc:sldMk cId="3406971986" sldId="366"/>
            <ac:spMk id="30" creationId="{9B617890-A90B-C730-8C06-AA619F71A448}"/>
          </ac:spMkLst>
        </pc:spChg>
        <pc:spChg chg="add mod">
          <ac:chgData name="Gene Ojeda" userId="ae3aafaeea893d49" providerId="LiveId" clId="{9FF5816F-F908-4B64-872B-5242437D6C0C}" dt="2025-05-08T23:03:36.380" v="11144"/>
          <ac:spMkLst>
            <pc:docMk/>
            <pc:sldMk cId="3406971986" sldId="366"/>
            <ac:spMk id="31" creationId="{9B510C6D-55DF-9DD2-E8A0-F49A0D8CA40D}"/>
          </ac:spMkLst>
        </pc:spChg>
        <pc:spChg chg="mod">
          <ac:chgData name="Gene Ojeda" userId="ae3aafaeea893d49" providerId="LiveId" clId="{9FF5816F-F908-4B64-872B-5242437D6C0C}" dt="2025-05-11T14:45:02.184" v="16878" actId="2711"/>
          <ac:spMkLst>
            <pc:docMk/>
            <pc:sldMk cId="3406971986" sldId="366"/>
            <ac:spMk id="37" creationId="{2F75D70F-37EE-9216-E8EC-64F4DA62B382}"/>
          </ac:spMkLst>
        </pc:spChg>
        <pc:spChg chg="mod">
          <ac:chgData name="Gene Ojeda" userId="ae3aafaeea893d49" providerId="LiveId" clId="{9FF5816F-F908-4B64-872B-5242437D6C0C}" dt="2025-05-11T14:45:02.184" v="16878" actId="2711"/>
          <ac:spMkLst>
            <pc:docMk/>
            <pc:sldMk cId="3406971986" sldId="366"/>
            <ac:spMk id="43" creationId="{D63C6534-D7ED-1EBF-82F5-0353027E3EAE}"/>
          </ac:spMkLst>
        </pc:spChg>
        <pc:picChg chg="add mod">
          <ac:chgData name="Gene Ojeda" userId="ae3aafaeea893d49" providerId="LiveId" clId="{9FF5816F-F908-4B64-872B-5242437D6C0C}" dt="2025-05-08T22:54:26.496" v="10845" actId="1076"/>
          <ac:picMkLst>
            <pc:docMk/>
            <pc:sldMk cId="3406971986" sldId="366"/>
            <ac:picMk id="8" creationId="{9379DF03-9B64-DB51-96FE-1D8E3275380C}"/>
          </ac:picMkLst>
        </pc:picChg>
        <pc:picChg chg="add mod">
          <ac:chgData name="Gene Ojeda" userId="ae3aafaeea893d49" providerId="LiveId" clId="{9FF5816F-F908-4B64-872B-5242437D6C0C}" dt="2025-05-08T22:54:26.496" v="10845" actId="1076"/>
          <ac:picMkLst>
            <pc:docMk/>
            <pc:sldMk cId="3406971986" sldId="366"/>
            <ac:picMk id="19" creationId="{83772E96-05BB-B117-C087-644A2FF5D9CE}"/>
          </ac:picMkLst>
        </pc:picChg>
        <pc:picChg chg="add mod">
          <ac:chgData name="Gene Ojeda" userId="ae3aafaeea893d49" providerId="LiveId" clId="{9FF5816F-F908-4B64-872B-5242437D6C0C}" dt="2025-05-08T22:54:26.496" v="10845" actId="1076"/>
          <ac:picMkLst>
            <pc:docMk/>
            <pc:sldMk cId="3406971986" sldId="366"/>
            <ac:picMk id="21" creationId="{D6DD7DC6-E035-35AF-BB3A-075861E222CC}"/>
          </ac:picMkLst>
        </pc:picChg>
        <pc:picChg chg="add mod">
          <ac:chgData name="Gene Ojeda" userId="ae3aafaeea893d49" providerId="LiveId" clId="{9FF5816F-F908-4B64-872B-5242437D6C0C}" dt="2025-05-08T22:50:04.657" v="10664" actId="1076"/>
          <ac:picMkLst>
            <pc:docMk/>
            <pc:sldMk cId="3406971986" sldId="366"/>
            <ac:picMk id="22" creationId="{FB9B1B1A-8A27-9880-7BFF-D8C16A9D2F6F}"/>
          </ac:picMkLst>
        </pc:picChg>
        <pc:picChg chg="add mod">
          <ac:chgData name="Gene Ojeda" userId="ae3aafaeea893d49" providerId="LiveId" clId="{9FF5816F-F908-4B64-872B-5242437D6C0C}" dt="2025-05-08T22:50:04.657" v="10664" actId="1076"/>
          <ac:picMkLst>
            <pc:docMk/>
            <pc:sldMk cId="3406971986" sldId="366"/>
            <ac:picMk id="23" creationId="{87990296-F335-3267-C251-C1BDE7CD96F6}"/>
          </ac:picMkLst>
        </pc:picChg>
        <pc:picChg chg="add mod">
          <ac:chgData name="Gene Ojeda" userId="ae3aafaeea893d49" providerId="LiveId" clId="{9FF5816F-F908-4B64-872B-5242437D6C0C}" dt="2025-05-08T22:50:04.657" v="10664" actId="1076"/>
          <ac:picMkLst>
            <pc:docMk/>
            <pc:sldMk cId="3406971986" sldId="366"/>
            <ac:picMk id="24" creationId="{40CF60DA-E0A7-624C-EBF2-F507D0676D27}"/>
          </ac:picMkLst>
        </pc:picChg>
      </pc:sldChg>
      <pc:sldChg chg="addSp delSp modSp add mod modTransition modAnim modNotesTx">
        <pc:chgData name="Gene Ojeda" userId="ae3aafaeea893d49" providerId="LiveId" clId="{9FF5816F-F908-4B64-872B-5242437D6C0C}" dt="2025-05-14T18:58:57.434" v="18472" actId="20577"/>
        <pc:sldMkLst>
          <pc:docMk/>
          <pc:sldMk cId="1108725313" sldId="367"/>
        </pc:sldMkLst>
        <pc:spChg chg="add mod">
          <ac:chgData name="Gene Ojeda" userId="ae3aafaeea893d49" providerId="LiveId" clId="{9FF5816F-F908-4B64-872B-5242437D6C0C}" dt="2025-05-10T23:10:35.249" v="15687"/>
          <ac:spMkLst>
            <pc:docMk/>
            <pc:sldMk cId="1108725313" sldId="367"/>
            <ac:spMk id="2" creationId="{04EF80A2-5473-A956-9190-FD4C94D2CDA2}"/>
          </ac:spMkLst>
        </pc:spChg>
        <pc:spChg chg="add mod ord">
          <ac:chgData name="Gene Ojeda" userId="ae3aafaeea893d49" providerId="LiveId" clId="{9FF5816F-F908-4B64-872B-5242437D6C0C}" dt="2025-05-11T14:43:59.744" v="16866" actId="2711"/>
          <ac:spMkLst>
            <pc:docMk/>
            <pc:sldMk cId="1108725313" sldId="367"/>
            <ac:spMk id="4" creationId="{7A6143B9-367E-FA23-4937-8AA5C6101B9E}"/>
          </ac:spMkLst>
        </pc:spChg>
        <pc:spChg chg="add mod ord">
          <ac:chgData name="Gene Ojeda" userId="ae3aafaeea893d49" providerId="LiveId" clId="{9FF5816F-F908-4B64-872B-5242437D6C0C}" dt="2025-05-11T14:44:40.012" v="16876" actId="1076"/>
          <ac:spMkLst>
            <pc:docMk/>
            <pc:sldMk cId="1108725313" sldId="367"/>
            <ac:spMk id="6" creationId="{0CCD2640-9C81-3A83-4535-9491621AA37F}"/>
          </ac:spMkLst>
        </pc:spChg>
        <pc:spChg chg="add mod">
          <ac:chgData name="Gene Ojeda" userId="ae3aafaeea893d49" providerId="LiveId" clId="{9FF5816F-F908-4B64-872B-5242437D6C0C}" dt="2025-05-11T14:43:59.744" v="16866" actId="2711"/>
          <ac:spMkLst>
            <pc:docMk/>
            <pc:sldMk cId="1108725313" sldId="367"/>
            <ac:spMk id="8" creationId="{8A691427-43DC-6B7F-BB75-564D59EC5490}"/>
          </ac:spMkLst>
        </pc:spChg>
        <pc:spChg chg="mod">
          <ac:chgData name="Gene Ojeda" userId="ae3aafaeea893d49" providerId="LiveId" clId="{9FF5816F-F908-4B64-872B-5242437D6C0C}" dt="2025-05-11T14:43:59.744" v="16866" actId="2711"/>
          <ac:spMkLst>
            <pc:docMk/>
            <pc:sldMk cId="1108725313" sldId="367"/>
            <ac:spMk id="9" creationId="{156E90E1-FEF0-5683-88C4-27D526E3DDD5}"/>
          </ac:spMkLst>
        </pc:spChg>
        <pc:spChg chg="mod">
          <ac:chgData name="Gene Ojeda" userId="ae3aafaeea893d49" providerId="LiveId" clId="{9FF5816F-F908-4B64-872B-5242437D6C0C}" dt="2025-05-11T14:43:59.744" v="16866" actId="2711"/>
          <ac:spMkLst>
            <pc:docMk/>
            <pc:sldMk cId="1108725313" sldId="367"/>
            <ac:spMk id="13" creationId="{78788D0F-0D8C-28C5-2043-A61BB5CC180E}"/>
          </ac:spMkLst>
        </pc:spChg>
        <pc:spChg chg="mod">
          <ac:chgData name="Gene Ojeda" userId="ae3aafaeea893d49" providerId="LiveId" clId="{9FF5816F-F908-4B64-872B-5242437D6C0C}" dt="2025-05-14T18:58:57.434" v="18472" actId="20577"/>
          <ac:spMkLst>
            <pc:docMk/>
            <pc:sldMk cId="1108725313" sldId="367"/>
            <ac:spMk id="16" creationId="{D7A8D59C-CA13-07E0-B472-07F4892B8EE8}"/>
          </ac:spMkLst>
        </pc:spChg>
        <pc:spChg chg="add mod">
          <ac:chgData name="Gene Ojeda" userId="ae3aafaeea893d49" providerId="LiveId" clId="{9FF5816F-F908-4B64-872B-5242437D6C0C}" dt="2025-05-10T23:38:18.329" v="15815" actId="1076"/>
          <ac:spMkLst>
            <pc:docMk/>
            <pc:sldMk cId="1108725313" sldId="367"/>
            <ac:spMk id="17" creationId="{FCE56ECE-BA3B-2BD7-2915-E8F2160E8D65}"/>
          </ac:spMkLst>
        </pc:spChg>
        <pc:spChg chg="add mod">
          <ac:chgData name="Gene Ojeda" userId="ae3aafaeea893d49" providerId="LiveId" clId="{9FF5816F-F908-4B64-872B-5242437D6C0C}" dt="2025-05-10T23:38:28.115" v="15818" actId="1076"/>
          <ac:spMkLst>
            <pc:docMk/>
            <pc:sldMk cId="1108725313" sldId="367"/>
            <ac:spMk id="18" creationId="{062786FC-23F8-1627-7FF1-1510B9CCF768}"/>
          </ac:spMkLst>
        </pc:spChg>
        <pc:spChg chg="add mod">
          <ac:chgData name="Gene Ojeda" userId="ae3aafaeea893d49" providerId="LiveId" clId="{9FF5816F-F908-4B64-872B-5242437D6C0C}" dt="2025-05-11T14:43:59.744" v="16866" actId="2711"/>
          <ac:spMkLst>
            <pc:docMk/>
            <pc:sldMk cId="1108725313" sldId="367"/>
            <ac:spMk id="20" creationId="{BD1862FE-F60E-AE67-BB99-DB9431332A1B}"/>
          </ac:spMkLst>
        </pc:spChg>
        <pc:spChg chg="add mod">
          <ac:chgData name="Gene Ojeda" userId="ae3aafaeea893d49" providerId="LiveId" clId="{9FF5816F-F908-4B64-872B-5242437D6C0C}" dt="2025-05-11T14:43:59.744" v="16866" actId="2711"/>
          <ac:spMkLst>
            <pc:docMk/>
            <pc:sldMk cId="1108725313" sldId="367"/>
            <ac:spMk id="25" creationId="{D9C3534F-9957-B554-46D9-4123F494936A}"/>
          </ac:spMkLst>
        </pc:spChg>
        <pc:spChg chg="add mod">
          <ac:chgData name="Gene Ojeda" userId="ae3aafaeea893d49" providerId="LiveId" clId="{9FF5816F-F908-4B64-872B-5242437D6C0C}" dt="2025-05-14T18:55:07.441" v="18396" actId="20577"/>
          <ac:spMkLst>
            <pc:docMk/>
            <pc:sldMk cId="1108725313" sldId="367"/>
            <ac:spMk id="33" creationId="{69A26C82-918C-8B1D-6B93-F32490AF45A0}"/>
          </ac:spMkLst>
        </pc:spChg>
        <pc:spChg chg="add mod">
          <ac:chgData name="Gene Ojeda" userId="ae3aafaeea893d49" providerId="LiveId" clId="{9FF5816F-F908-4B64-872B-5242437D6C0C}" dt="2025-05-11T14:44:11.186" v="16869" actId="2711"/>
          <ac:spMkLst>
            <pc:docMk/>
            <pc:sldMk cId="1108725313" sldId="367"/>
            <ac:spMk id="35" creationId="{DFFFD34D-B1B2-D426-4FF3-6E4FB7D5C0BD}"/>
          </ac:spMkLst>
        </pc:spChg>
        <pc:spChg chg="add mod">
          <ac:chgData name="Gene Ojeda" userId="ae3aafaeea893d49" providerId="LiveId" clId="{9FF5816F-F908-4B64-872B-5242437D6C0C}" dt="2025-05-11T14:44:17.521" v="16871" actId="14100"/>
          <ac:spMkLst>
            <pc:docMk/>
            <pc:sldMk cId="1108725313" sldId="367"/>
            <ac:spMk id="38" creationId="{0DDD8D14-8785-A243-4276-B6FB81B83485}"/>
          </ac:spMkLst>
        </pc:spChg>
        <pc:spChg chg="add mod">
          <ac:chgData name="Gene Ojeda" userId="ae3aafaeea893d49" providerId="LiveId" clId="{9FF5816F-F908-4B64-872B-5242437D6C0C}" dt="2025-05-11T14:44:46.296" v="16877" actId="2711"/>
          <ac:spMkLst>
            <pc:docMk/>
            <pc:sldMk cId="1108725313" sldId="367"/>
            <ac:spMk id="40" creationId="{27165183-3554-1123-621D-BB38C0D62B5C}"/>
          </ac:spMkLst>
        </pc:spChg>
        <pc:spChg chg="add mod">
          <ac:chgData name="Gene Ojeda" userId="ae3aafaeea893d49" providerId="LiveId" clId="{9FF5816F-F908-4B64-872B-5242437D6C0C}" dt="2025-05-11T14:43:59.744" v="16866" actId="2711"/>
          <ac:spMkLst>
            <pc:docMk/>
            <pc:sldMk cId="1108725313" sldId="367"/>
            <ac:spMk id="44" creationId="{5B9776EC-EDBD-E37C-A28B-BF3F06801BF8}"/>
          </ac:spMkLst>
        </pc:spChg>
      </pc:sldChg>
      <pc:sldChg chg="addSp delSp modSp add mod modTransition">
        <pc:chgData name="Gene Ojeda" userId="ae3aafaeea893d49" providerId="LiveId" clId="{9FF5816F-F908-4B64-872B-5242437D6C0C}" dt="2025-05-14T19:51:15.085" v="19256" actId="20577"/>
        <pc:sldMkLst>
          <pc:docMk/>
          <pc:sldMk cId="1548713946" sldId="368"/>
        </pc:sldMkLst>
        <pc:spChg chg="add mod">
          <ac:chgData name="Gene Ojeda" userId="ae3aafaeea893d49" providerId="LiveId" clId="{9FF5816F-F908-4B64-872B-5242437D6C0C}" dt="2025-05-10T22:57:31.139" v="15465"/>
          <ac:spMkLst>
            <pc:docMk/>
            <pc:sldMk cId="1548713946" sldId="368"/>
            <ac:spMk id="2" creationId="{2FCEC8AE-5891-0A45-97BD-3BF80789F02F}"/>
          </ac:spMkLst>
        </pc:spChg>
        <pc:spChg chg="add mod">
          <ac:chgData name="Gene Ojeda" userId="ae3aafaeea893d49" providerId="LiveId" clId="{9FF5816F-F908-4B64-872B-5242437D6C0C}" dt="2025-05-10T23:10:45.274" v="15692"/>
          <ac:spMkLst>
            <pc:docMk/>
            <pc:sldMk cId="1548713946" sldId="368"/>
            <ac:spMk id="6" creationId="{ABD85E37-765E-7C6B-8C9F-06719036E649}"/>
          </ac:spMkLst>
        </pc:spChg>
        <pc:spChg chg="add mod">
          <ac:chgData name="Gene Ojeda" userId="ae3aafaeea893d49" providerId="LiveId" clId="{9FF5816F-F908-4B64-872B-5242437D6C0C}" dt="2025-05-10T23:10:45.274" v="15692"/>
          <ac:spMkLst>
            <pc:docMk/>
            <pc:sldMk cId="1548713946" sldId="368"/>
            <ac:spMk id="8" creationId="{B5941538-11A4-8E41-4C82-CBADB39687C6}"/>
          </ac:spMkLst>
        </pc:spChg>
        <pc:spChg chg="mod">
          <ac:chgData name="Gene Ojeda" userId="ae3aafaeea893d49" providerId="LiveId" clId="{9FF5816F-F908-4B64-872B-5242437D6C0C}" dt="2025-05-14T19:51:15.085" v="19256" actId="20577"/>
          <ac:spMkLst>
            <pc:docMk/>
            <pc:sldMk cId="1548713946" sldId="368"/>
            <ac:spMk id="16" creationId="{9841E4AC-57F3-6330-E090-0CFD815E5C3A}"/>
          </ac:spMkLst>
        </pc:spChg>
        <pc:spChg chg="mod">
          <ac:chgData name="Gene Ojeda" userId="ae3aafaeea893d49" providerId="LiveId" clId="{9FF5816F-F908-4B64-872B-5242437D6C0C}" dt="2025-05-10T16:44:26.761" v="14012" actId="14100"/>
          <ac:spMkLst>
            <pc:docMk/>
            <pc:sldMk cId="1548713946" sldId="368"/>
            <ac:spMk id="31" creationId="{F8A5E500-A674-8E4B-B6A6-1AD93AB52969}"/>
          </ac:spMkLst>
        </pc:spChg>
        <pc:picChg chg="add mod">
          <ac:chgData name="Gene Ojeda" userId="ae3aafaeea893d49" providerId="LiveId" clId="{9FF5816F-F908-4B64-872B-5242437D6C0C}" dt="2025-05-09T22:14:41.625" v="12744" actId="1076"/>
          <ac:picMkLst>
            <pc:docMk/>
            <pc:sldMk cId="1548713946" sldId="368"/>
            <ac:picMk id="4" creationId="{C0AC2F45-CB63-EA22-E7FB-796B30CE0F51}"/>
          </ac:picMkLst>
        </pc:picChg>
        <pc:picChg chg="add mod">
          <ac:chgData name="Gene Ojeda" userId="ae3aafaeea893d49" providerId="LiveId" clId="{9FF5816F-F908-4B64-872B-5242437D6C0C}" dt="2025-05-09T22:14:43.567" v="12745" actId="1076"/>
          <ac:picMkLst>
            <pc:docMk/>
            <pc:sldMk cId="1548713946" sldId="368"/>
            <ac:picMk id="17" creationId="{5B9FE32D-D0C0-8F2B-C172-945D80EF5297}"/>
          </ac:picMkLst>
        </pc:picChg>
      </pc:sldChg>
      <pc:sldChg chg="addSp delSp modSp add del mod">
        <pc:chgData name="Gene Ojeda" userId="ae3aafaeea893d49" providerId="LiveId" clId="{9FF5816F-F908-4B64-872B-5242437D6C0C}" dt="2025-05-08T23:24:48.787" v="11545" actId="2696"/>
        <pc:sldMkLst>
          <pc:docMk/>
          <pc:sldMk cId="969181086" sldId="369"/>
        </pc:sldMkLst>
      </pc:sldChg>
      <pc:sldChg chg="addSp delSp modSp add mod modTransition modAnim">
        <pc:chgData name="Gene Ojeda" userId="ae3aafaeea893d49" providerId="LiveId" clId="{9FF5816F-F908-4B64-872B-5242437D6C0C}" dt="2025-05-14T22:38:59.244" v="19562" actId="207"/>
        <pc:sldMkLst>
          <pc:docMk/>
          <pc:sldMk cId="1042222724" sldId="369"/>
        </pc:sldMkLst>
        <pc:spChg chg="add mod">
          <ac:chgData name="Gene Ojeda" userId="ae3aafaeea893d49" providerId="LiveId" clId="{9FF5816F-F908-4B64-872B-5242437D6C0C}" dt="2025-05-10T23:10:38.976" v="15689"/>
          <ac:spMkLst>
            <pc:docMk/>
            <pc:sldMk cId="1042222724" sldId="369"/>
            <ac:spMk id="2" creationId="{A94A6171-BE98-4935-A668-339B059FB5AB}"/>
          </ac:spMkLst>
        </pc:spChg>
        <pc:spChg chg="add mod">
          <ac:chgData name="Gene Ojeda" userId="ae3aafaeea893d49" providerId="LiveId" clId="{9FF5816F-F908-4B64-872B-5242437D6C0C}" dt="2025-05-10T23:10:38.976" v="15689"/>
          <ac:spMkLst>
            <pc:docMk/>
            <pc:sldMk cId="1042222724" sldId="369"/>
            <ac:spMk id="4" creationId="{AD02E3E2-2DA8-818B-B7DC-DB62C80025EF}"/>
          </ac:spMkLst>
        </pc:spChg>
        <pc:spChg chg="mod">
          <ac:chgData name="Gene Ojeda" userId="ae3aafaeea893d49" providerId="LiveId" clId="{9FF5816F-F908-4B64-872B-5242437D6C0C}" dt="2025-05-08T23:48:14.350" v="11562" actId="20577"/>
          <ac:spMkLst>
            <pc:docMk/>
            <pc:sldMk cId="1042222724" sldId="369"/>
            <ac:spMk id="16" creationId="{BCC657BE-0DB5-AC7E-96B0-C1DA1EA5C017}"/>
          </ac:spMkLst>
        </pc:spChg>
        <pc:spChg chg="add mod">
          <ac:chgData name="Gene Ojeda" userId="ae3aafaeea893d49" providerId="LiveId" clId="{9FF5816F-F908-4B64-872B-5242437D6C0C}" dt="2025-05-14T22:38:59.244" v="19562" actId="207"/>
          <ac:spMkLst>
            <pc:docMk/>
            <pc:sldMk cId="1042222724" sldId="369"/>
            <ac:spMk id="23" creationId="{B1E202C8-06DB-275C-2184-F4C86AC39AB1}"/>
          </ac:spMkLst>
        </pc:spChg>
        <pc:spChg chg="add mod">
          <ac:chgData name="Gene Ojeda" userId="ae3aafaeea893d49" providerId="LiveId" clId="{9FF5816F-F908-4B64-872B-5242437D6C0C}" dt="2025-05-14T22:38:59.244" v="19562" actId="207"/>
          <ac:spMkLst>
            <pc:docMk/>
            <pc:sldMk cId="1042222724" sldId="369"/>
            <ac:spMk id="24" creationId="{A13EA90E-7E84-0BC6-AA08-DBF3B09C0BAF}"/>
          </ac:spMkLst>
        </pc:spChg>
        <pc:spChg chg="add mod ord">
          <ac:chgData name="Gene Ojeda" userId="ae3aafaeea893d49" providerId="LiveId" clId="{9FF5816F-F908-4B64-872B-5242437D6C0C}" dt="2025-05-14T22:38:59.244" v="19562" actId="207"/>
          <ac:spMkLst>
            <pc:docMk/>
            <pc:sldMk cId="1042222724" sldId="369"/>
            <ac:spMk id="48" creationId="{AD6D0BAF-D489-BC6E-2F16-8CB98EF9A9EC}"/>
          </ac:spMkLst>
        </pc:spChg>
        <pc:spChg chg="add mod ord">
          <ac:chgData name="Gene Ojeda" userId="ae3aafaeea893d49" providerId="LiveId" clId="{9FF5816F-F908-4B64-872B-5242437D6C0C}" dt="2025-05-14T22:38:59.244" v="19562" actId="207"/>
          <ac:spMkLst>
            <pc:docMk/>
            <pc:sldMk cId="1042222724" sldId="369"/>
            <ac:spMk id="49" creationId="{4B54535C-3E24-156F-D254-A35682A4F933}"/>
          </ac:spMkLst>
        </pc:spChg>
        <pc:spChg chg="add mod ord">
          <ac:chgData name="Gene Ojeda" userId="ae3aafaeea893d49" providerId="LiveId" clId="{9FF5816F-F908-4B64-872B-5242437D6C0C}" dt="2025-05-14T22:38:59.244" v="19562" actId="207"/>
          <ac:spMkLst>
            <pc:docMk/>
            <pc:sldMk cId="1042222724" sldId="369"/>
            <ac:spMk id="50" creationId="{0F66EF41-CACD-D18D-661F-2FD13BA35A56}"/>
          </ac:spMkLst>
        </pc:spChg>
        <pc:spChg chg="add mod">
          <ac:chgData name="Gene Ojeda" userId="ae3aafaeea893d49" providerId="LiveId" clId="{9FF5816F-F908-4B64-872B-5242437D6C0C}" dt="2025-05-14T22:38:59.244" v="19562" actId="207"/>
          <ac:spMkLst>
            <pc:docMk/>
            <pc:sldMk cId="1042222724" sldId="369"/>
            <ac:spMk id="51" creationId="{B1BD8DA5-FE94-07F7-CD3E-C5749DF4551F}"/>
          </ac:spMkLst>
        </pc:spChg>
        <pc:spChg chg="add mod">
          <ac:chgData name="Gene Ojeda" userId="ae3aafaeea893d49" providerId="LiveId" clId="{9FF5816F-F908-4B64-872B-5242437D6C0C}" dt="2025-05-14T22:38:59.244" v="19562" actId="207"/>
          <ac:spMkLst>
            <pc:docMk/>
            <pc:sldMk cId="1042222724" sldId="369"/>
            <ac:spMk id="52" creationId="{6DCFA1FF-B5DC-14AC-0D2D-97EB935A0569}"/>
          </ac:spMkLst>
        </pc:spChg>
        <pc:spChg chg="add mod">
          <ac:chgData name="Gene Ojeda" userId="ae3aafaeea893d49" providerId="LiveId" clId="{9FF5816F-F908-4B64-872B-5242437D6C0C}" dt="2025-05-14T22:38:59.244" v="19562" actId="207"/>
          <ac:spMkLst>
            <pc:docMk/>
            <pc:sldMk cId="1042222724" sldId="369"/>
            <ac:spMk id="54" creationId="{E12A5F9D-B7C1-DF42-27A3-A96A490EC14F}"/>
          </ac:spMkLst>
        </pc:spChg>
        <pc:spChg chg="add mod">
          <ac:chgData name="Gene Ojeda" userId="ae3aafaeea893d49" providerId="LiveId" clId="{9FF5816F-F908-4B64-872B-5242437D6C0C}" dt="2025-05-14T22:38:59.244" v="19562" actId="207"/>
          <ac:spMkLst>
            <pc:docMk/>
            <pc:sldMk cId="1042222724" sldId="369"/>
            <ac:spMk id="55" creationId="{B6F2BF80-F37E-91DF-675E-F4442EB3DCC2}"/>
          </ac:spMkLst>
        </pc:spChg>
        <pc:spChg chg="add mod">
          <ac:chgData name="Gene Ojeda" userId="ae3aafaeea893d49" providerId="LiveId" clId="{9FF5816F-F908-4B64-872B-5242437D6C0C}" dt="2025-05-08T23:53:52.254" v="11685"/>
          <ac:spMkLst>
            <pc:docMk/>
            <pc:sldMk cId="1042222724" sldId="369"/>
            <ac:spMk id="56" creationId="{13AA6151-3088-B1C6-2380-7919AD2C1FF7}"/>
          </ac:spMkLst>
        </pc:spChg>
      </pc:sldChg>
      <pc:sldChg chg="addSp delSp modSp add mod modAnim modNotesTx">
        <pc:chgData name="Gene Ojeda" userId="ae3aafaeea893d49" providerId="LiveId" clId="{9FF5816F-F908-4B64-872B-5242437D6C0C}" dt="2025-05-13T13:50:44.569" v="17753"/>
        <pc:sldMkLst>
          <pc:docMk/>
          <pc:sldMk cId="2723358793" sldId="370"/>
        </pc:sldMkLst>
        <pc:spChg chg="add mod">
          <ac:chgData name="Gene Ojeda" userId="ae3aafaeea893d49" providerId="LiveId" clId="{9FF5816F-F908-4B64-872B-5242437D6C0C}" dt="2025-05-10T14:29:30.911" v="13740"/>
          <ac:spMkLst>
            <pc:docMk/>
            <pc:sldMk cId="2723358793" sldId="370"/>
            <ac:spMk id="2" creationId="{CCBF846C-CE41-FD16-61BC-BD5DF6A8E3E9}"/>
          </ac:spMkLst>
        </pc:spChg>
        <pc:spChg chg="add mod">
          <ac:chgData name="Gene Ojeda" userId="ae3aafaeea893d49" providerId="LiveId" clId="{9FF5816F-F908-4B64-872B-5242437D6C0C}" dt="2025-05-11T21:30:29.476" v="17110"/>
          <ac:spMkLst>
            <pc:docMk/>
            <pc:sldMk cId="2723358793" sldId="370"/>
            <ac:spMk id="4" creationId="{8F0E30DF-BB13-E6EB-74F1-2F4881997779}"/>
          </ac:spMkLst>
        </pc:spChg>
        <pc:spChg chg="add mod">
          <ac:chgData name="Gene Ojeda" userId="ae3aafaeea893d49" providerId="LiveId" clId="{9FF5816F-F908-4B64-872B-5242437D6C0C}" dt="2025-05-10T23:08:06.623" v="15635"/>
          <ac:spMkLst>
            <pc:docMk/>
            <pc:sldMk cId="2723358793" sldId="370"/>
            <ac:spMk id="5" creationId="{E3F86B4F-6663-B2CD-78C5-77B61EB06493}"/>
          </ac:spMkLst>
        </pc:spChg>
        <pc:spChg chg="add mod">
          <ac:chgData name="Gene Ojeda" userId="ae3aafaeea893d49" providerId="LiveId" clId="{9FF5816F-F908-4B64-872B-5242437D6C0C}" dt="2025-05-10T23:08:06.623" v="15635"/>
          <ac:spMkLst>
            <pc:docMk/>
            <pc:sldMk cId="2723358793" sldId="370"/>
            <ac:spMk id="6" creationId="{18A9CF92-1F28-616D-5D28-D465657B1273}"/>
          </ac:spMkLst>
        </pc:spChg>
        <pc:spChg chg="mod">
          <ac:chgData name="Gene Ojeda" userId="ae3aafaeea893d49" providerId="LiveId" clId="{9FF5816F-F908-4B64-872B-5242437D6C0C}" dt="2025-05-09T19:10:29.710" v="11959" actId="20577"/>
          <ac:spMkLst>
            <pc:docMk/>
            <pc:sldMk cId="2723358793" sldId="370"/>
            <ac:spMk id="18" creationId="{045DEB72-DB10-0120-B58A-A51DFC41F6C9}"/>
          </ac:spMkLst>
        </pc:spChg>
        <pc:spChg chg="add mod topLvl">
          <ac:chgData name="Gene Ojeda" userId="ae3aafaeea893d49" providerId="LiveId" clId="{9FF5816F-F908-4B64-872B-5242437D6C0C}" dt="2025-05-09T20:48:07.362" v="12421" actId="165"/>
          <ac:spMkLst>
            <pc:docMk/>
            <pc:sldMk cId="2723358793" sldId="370"/>
            <ac:spMk id="25" creationId="{BAE21B62-0128-7C6E-F9FA-875F2A19DE4B}"/>
          </ac:spMkLst>
        </pc:spChg>
        <pc:spChg chg="add mod">
          <ac:chgData name="Gene Ojeda" userId="ae3aafaeea893d49" providerId="LiveId" clId="{9FF5816F-F908-4B64-872B-5242437D6C0C}" dt="2025-05-11T21:02:53.966" v="17107" actId="20577"/>
          <ac:spMkLst>
            <pc:docMk/>
            <pc:sldMk cId="2723358793" sldId="370"/>
            <ac:spMk id="26" creationId="{0238464F-3522-C250-51A6-B9FEEC8EC514}"/>
          </ac:spMkLst>
        </pc:spChg>
        <pc:spChg chg="add mod">
          <ac:chgData name="Gene Ojeda" userId="ae3aafaeea893d49" providerId="LiveId" clId="{9FF5816F-F908-4B64-872B-5242437D6C0C}" dt="2025-05-09T20:58:24.676" v="12517" actId="14100"/>
          <ac:spMkLst>
            <pc:docMk/>
            <pc:sldMk cId="2723358793" sldId="370"/>
            <ac:spMk id="27" creationId="{74222138-B18E-9842-32E5-B014D352C640}"/>
          </ac:spMkLst>
        </pc:spChg>
        <pc:picChg chg="add mod">
          <ac:chgData name="Gene Ojeda" userId="ae3aafaeea893d49" providerId="LiveId" clId="{9FF5816F-F908-4B64-872B-5242437D6C0C}" dt="2025-05-09T20:58:56.300" v="12521" actId="14100"/>
          <ac:picMkLst>
            <pc:docMk/>
            <pc:sldMk cId="2723358793" sldId="370"/>
            <ac:picMk id="24" creationId="{E1AD2428-023F-6AAE-B55B-E3E8F3AF1F2A}"/>
          </ac:picMkLst>
        </pc:picChg>
        <pc:picChg chg="add mod topLvl">
          <ac:chgData name="Gene Ojeda" userId="ae3aafaeea893d49" providerId="LiveId" clId="{9FF5816F-F908-4B64-872B-5242437D6C0C}" dt="2025-05-09T20:48:10.374" v="12424" actId="1035"/>
          <ac:picMkLst>
            <pc:docMk/>
            <pc:sldMk cId="2723358793" sldId="370"/>
            <ac:picMk id="32" creationId="{6B39CADD-1117-29BB-6C5C-DBC6FDB5EB6B}"/>
          </ac:picMkLst>
        </pc:picChg>
      </pc:sldChg>
      <pc:sldChg chg="addSp delSp modSp add mod modAnim">
        <pc:chgData name="Gene Ojeda" userId="ae3aafaeea893d49" providerId="LiveId" clId="{9FF5816F-F908-4B64-872B-5242437D6C0C}" dt="2025-05-15T12:47:36.839" v="20337"/>
        <pc:sldMkLst>
          <pc:docMk/>
          <pc:sldMk cId="560656640" sldId="371"/>
        </pc:sldMkLst>
        <pc:spChg chg="add mod">
          <ac:chgData name="Gene Ojeda" userId="ae3aafaeea893d49" providerId="LiveId" clId="{9FF5816F-F908-4B64-872B-5242437D6C0C}" dt="2025-05-10T23:08:01.161" v="15632"/>
          <ac:spMkLst>
            <pc:docMk/>
            <pc:sldMk cId="560656640" sldId="371"/>
            <ac:spMk id="6" creationId="{FA7C74BB-65F4-C20E-EC3D-C6314570D108}"/>
          </ac:spMkLst>
        </pc:spChg>
        <pc:spChg chg="mod">
          <ac:chgData name="Gene Ojeda" userId="ae3aafaeea893d49" providerId="LiveId" clId="{9FF5816F-F908-4B64-872B-5242437D6C0C}" dt="2025-05-09T21:06:12.366" v="12597" actId="20577"/>
          <ac:spMkLst>
            <pc:docMk/>
            <pc:sldMk cId="560656640" sldId="371"/>
            <ac:spMk id="18" creationId="{236A3AA4-3474-F953-AE33-E09CBBCF53B7}"/>
          </ac:spMkLst>
        </pc:spChg>
        <pc:spChg chg="mod">
          <ac:chgData name="Gene Ojeda" userId="ae3aafaeea893d49" providerId="LiveId" clId="{9FF5816F-F908-4B64-872B-5242437D6C0C}" dt="2025-05-09T21:26:01.339" v="12600"/>
          <ac:spMkLst>
            <pc:docMk/>
            <pc:sldMk cId="560656640" sldId="371"/>
            <ac:spMk id="20" creationId="{7D9C8C80-9A73-4B74-9B81-1367EE3FF647}"/>
          </ac:spMkLst>
        </pc:spChg>
        <pc:spChg chg="add mod">
          <ac:chgData name="Gene Ojeda" userId="ae3aafaeea893d49" providerId="LiveId" clId="{9FF5816F-F908-4B64-872B-5242437D6C0C}" dt="2025-05-10T23:08:01.161" v="15632"/>
          <ac:spMkLst>
            <pc:docMk/>
            <pc:sldMk cId="560656640" sldId="371"/>
            <ac:spMk id="22" creationId="{0CE18FE1-2104-B223-7C38-EBD1AB90E72D}"/>
          </ac:spMkLst>
        </pc:spChg>
        <pc:grpChg chg="add del mod">
          <ac:chgData name="Gene Ojeda" userId="ae3aafaeea893d49" providerId="LiveId" clId="{9FF5816F-F908-4B64-872B-5242437D6C0C}" dt="2025-05-15T12:46:39.510" v="20317" actId="165"/>
          <ac:grpSpMkLst>
            <pc:docMk/>
            <pc:sldMk cId="560656640" sldId="371"/>
            <ac:grpSpMk id="21" creationId="{C6C630AC-2B5F-3A0C-E2AE-D434B249DEBE}"/>
          </ac:grpSpMkLst>
        </pc:grpChg>
        <pc:picChg chg="add del mod topLvl">
          <ac:chgData name="Gene Ojeda" userId="ae3aafaeea893d49" providerId="LiveId" clId="{9FF5816F-F908-4B64-872B-5242437D6C0C}" dt="2025-05-15T12:46:40.979" v="20318" actId="478"/>
          <ac:picMkLst>
            <pc:docMk/>
            <pc:sldMk cId="560656640" sldId="371"/>
            <ac:picMk id="3" creationId="{676E37BF-53EA-A25F-8147-6D7A9098CF22}"/>
          </ac:picMkLst>
        </pc:picChg>
        <pc:picChg chg="add mod">
          <ac:chgData name="Gene Ojeda" userId="ae3aafaeea893d49" providerId="LiveId" clId="{9FF5816F-F908-4B64-872B-5242437D6C0C}" dt="2025-05-15T12:46:54.960" v="20325" actId="1035"/>
          <ac:picMkLst>
            <pc:docMk/>
            <pc:sldMk cId="560656640" sldId="371"/>
            <ac:picMk id="4" creationId="{71E51EDE-E249-666B-3FC5-11145B4DABB0}"/>
          </ac:picMkLst>
        </pc:picChg>
        <pc:picChg chg="add mod topLvl modCrop">
          <ac:chgData name="Gene Ojeda" userId="ae3aafaeea893d49" providerId="LiveId" clId="{9FF5816F-F908-4B64-872B-5242437D6C0C}" dt="2025-05-15T12:46:39.510" v="20317" actId="165"/>
          <ac:picMkLst>
            <pc:docMk/>
            <pc:sldMk cId="560656640" sldId="371"/>
            <ac:picMk id="5" creationId="{7896FA33-BF69-67FD-7289-A3C6767D70A3}"/>
          </ac:picMkLst>
        </pc:picChg>
        <pc:picChg chg="add mod topLvl">
          <ac:chgData name="Gene Ojeda" userId="ae3aafaeea893d49" providerId="LiveId" clId="{9FF5816F-F908-4B64-872B-5242437D6C0C}" dt="2025-05-15T12:46:39.510" v="20317" actId="165"/>
          <ac:picMkLst>
            <pc:docMk/>
            <pc:sldMk cId="560656640" sldId="371"/>
            <ac:picMk id="19" creationId="{85E624C4-7767-0112-453E-5CBD2EB6098C}"/>
          </ac:picMkLst>
        </pc:picChg>
      </pc:sldChg>
      <pc:sldChg chg="addSp delSp modSp add del mod modNotesTx">
        <pc:chgData name="Gene Ojeda" userId="ae3aafaeea893d49" providerId="LiveId" clId="{9FF5816F-F908-4B64-872B-5242437D6C0C}" dt="2025-05-14T23:00:06.292" v="19927" actId="47"/>
        <pc:sldMkLst>
          <pc:docMk/>
          <pc:sldMk cId="2961395287" sldId="372"/>
        </pc:sldMkLst>
      </pc:sldChg>
      <pc:sldChg chg="addSp delSp modSp add mod modTransition">
        <pc:chgData name="Gene Ojeda" userId="ae3aafaeea893d49" providerId="LiveId" clId="{9FF5816F-F908-4B64-872B-5242437D6C0C}" dt="2025-05-14T19:51:10.153" v="19250" actId="5793"/>
        <pc:sldMkLst>
          <pc:docMk/>
          <pc:sldMk cId="1369727249" sldId="373"/>
        </pc:sldMkLst>
        <pc:spChg chg="add mod">
          <ac:chgData name="Gene Ojeda" userId="ae3aafaeea893d49" providerId="LiveId" clId="{9FF5816F-F908-4B64-872B-5242437D6C0C}" dt="2025-05-10T16:44:32.315" v="14014"/>
          <ac:spMkLst>
            <pc:docMk/>
            <pc:sldMk cId="1369727249" sldId="373"/>
            <ac:spMk id="2" creationId="{AA06B1C6-6471-E548-6F50-F5443F9C3246}"/>
          </ac:spMkLst>
        </pc:spChg>
        <pc:spChg chg="add mod">
          <ac:chgData name="Gene Ojeda" userId="ae3aafaeea893d49" providerId="LiveId" clId="{9FF5816F-F908-4B64-872B-5242437D6C0C}" dt="2025-05-10T22:16:46.928" v="14893" actId="1076"/>
          <ac:spMkLst>
            <pc:docMk/>
            <pc:sldMk cId="1369727249" sldId="373"/>
            <ac:spMk id="7" creationId="{AAC867A8-4D37-A8E1-5382-E716E6149730}"/>
          </ac:spMkLst>
        </pc:spChg>
        <pc:spChg chg="add mod">
          <ac:chgData name="Gene Ojeda" userId="ae3aafaeea893d49" providerId="LiveId" clId="{9FF5816F-F908-4B64-872B-5242437D6C0C}" dt="2025-05-10T16:44:52.375" v="14018"/>
          <ac:spMkLst>
            <pc:docMk/>
            <pc:sldMk cId="1369727249" sldId="373"/>
            <ac:spMk id="8" creationId="{FB4BBC37-AE1E-7AFC-E2B7-F3799EA15FF0}"/>
          </ac:spMkLst>
        </pc:spChg>
        <pc:spChg chg="add mod">
          <ac:chgData name="Gene Ojeda" userId="ae3aafaeea893d49" providerId="LiveId" clId="{9FF5816F-F908-4B64-872B-5242437D6C0C}" dt="2025-05-10T22:16:58.024" v="14907" actId="20577"/>
          <ac:spMkLst>
            <pc:docMk/>
            <pc:sldMk cId="1369727249" sldId="373"/>
            <ac:spMk id="9" creationId="{5916A117-71CE-BE9B-F962-ADD4244DF6E1}"/>
          </ac:spMkLst>
        </pc:spChg>
        <pc:spChg chg="add mod">
          <ac:chgData name="Gene Ojeda" userId="ae3aafaeea893d49" providerId="LiveId" clId="{9FF5816F-F908-4B64-872B-5242437D6C0C}" dt="2025-05-10T22:17:17.576" v="14921" actId="1038"/>
          <ac:spMkLst>
            <pc:docMk/>
            <pc:sldMk cId="1369727249" sldId="373"/>
            <ac:spMk id="10" creationId="{004CD418-95A9-F9E3-7EDA-AD06EDBD58A2}"/>
          </ac:spMkLst>
        </pc:spChg>
        <pc:spChg chg="add mod">
          <ac:chgData name="Gene Ojeda" userId="ae3aafaeea893d49" providerId="LiveId" clId="{9FF5816F-F908-4B64-872B-5242437D6C0C}" dt="2025-05-10T22:17:30.129" v="14938" actId="20577"/>
          <ac:spMkLst>
            <pc:docMk/>
            <pc:sldMk cId="1369727249" sldId="373"/>
            <ac:spMk id="11" creationId="{FFB9136D-72D3-3B03-2217-F5530F647878}"/>
          </ac:spMkLst>
        </pc:spChg>
        <pc:spChg chg="add mod">
          <ac:chgData name="Gene Ojeda" userId="ae3aafaeea893d49" providerId="LiveId" clId="{9FF5816F-F908-4B64-872B-5242437D6C0C}" dt="2025-05-11T14:34:19.734" v="16777" actId="1076"/>
          <ac:spMkLst>
            <pc:docMk/>
            <pc:sldMk cId="1369727249" sldId="373"/>
            <ac:spMk id="12" creationId="{77F55C67-C998-30FD-3A35-3B24B3F86C8C}"/>
          </ac:spMkLst>
        </pc:spChg>
        <pc:spChg chg="add mod">
          <ac:chgData name="Gene Ojeda" userId="ae3aafaeea893d49" providerId="LiveId" clId="{9FF5816F-F908-4B64-872B-5242437D6C0C}" dt="2025-05-10T22:18:18.896" v="14971" actId="1038"/>
          <ac:spMkLst>
            <pc:docMk/>
            <pc:sldMk cId="1369727249" sldId="373"/>
            <ac:spMk id="13" creationId="{9654BAE6-C678-4799-6AF2-2AFB18FF3F7F}"/>
          </ac:spMkLst>
        </pc:spChg>
        <pc:spChg chg="add mod">
          <ac:chgData name="Gene Ojeda" userId="ae3aafaeea893d49" providerId="LiveId" clId="{9FF5816F-F908-4B64-872B-5242437D6C0C}" dt="2025-05-10T22:57:27.931" v="15463"/>
          <ac:spMkLst>
            <pc:docMk/>
            <pc:sldMk cId="1369727249" sldId="373"/>
            <ac:spMk id="14" creationId="{6625DE6F-D5BD-F243-73E0-9D81D8F0373F}"/>
          </ac:spMkLst>
        </pc:spChg>
        <pc:spChg chg="mod">
          <ac:chgData name="Gene Ojeda" userId="ae3aafaeea893d49" providerId="LiveId" clId="{9FF5816F-F908-4B64-872B-5242437D6C0C}" dt="2025-05-14T19:51:10.153" v="19250" actId="5793"/>
          <ac:spMkLst>
            <pc:docMk/>
            <pc:sldMk cId="1369727249" sldId="373"/>
            <ac:spMk id="16" creationId="{E9AF594A-E90C-371F-91AC-3C5E6AF22273}"/>
          </ac:spMkLst>
        </pc:spChg>
        <pc:spChg chg="add mod">
          <ac:chgData name="Gene Ojeda" userId="ae3aafaeea893d49" providerId="LiveId" clId="{9FF5816F-F908-4B64-872B-5242437D6C0C}" dt="2025-05-10T16:44:52.375" v="14018"/>
          <ac:spMkLst>
            <pc:docMk/>
            <pc:sldMk cId="1369727249" sldId="373"/>
            <ac:spMk id="17" creationId="{386507EB-AFD1-CF4B-405C-46E76D7B4BA0}"/>
          </ac:spMkLst>
        </pc:spChg>
        <pc:spChg chg="add mod">
          <ac:chgData name="Gene Ojeda" userId="ae3aafaeea893d49" providerId="LiveId" clId="{9FF5816F-F908-4B64-872B-5242437D6C0C}" dt="2025-05-10T16:44:52.375" v="14018"/>
          <ac:spMkLst>
            <pc:docMk/>
            <pc:sldMk cId="1369727249" sldId="373"/>
            <ac:spMk id="18" creationId="{5A90A995-D4F8-D374-EAC6-6CB3EE761708}"/>
          </ac:spMkLst>
        </pc:spChg>
        <pc:spChg chg="add mod">
          <ac:chgData name="Gene Ojeda" userId="ae3aafaeea893d49" providerId="LiveId" clId="{9FF5816F-F908-4B64-872B-5242437D6C0C}" dt="2025-05-10T16:44:52.375" v="14018"/>
          <ac:spMkLst>
            <pc:docMk/>
            <pc:sldMk cId="1369727249" sldId="373"/>
            <ac:spMk id="19" creationId="{726BCF26-2247-1077-0F86-8450E7DAA791}"/>
          </ac:spMkLst>
        </pc:spChg>
        <pc:spChg chg="add mod">
          <ac:chgData name="Gene Ojeda" userId="ae3aafaeea893d49" providerId="LiveId" clId="{9FF5816F-F908-4B64-872B-5242437D6C0C}" dt="2025-05-10T16:44:52.375" v="14018"/>
          <ac:spMkLst>
            <pc:docMk/>
            <pc:sldMk cId="1369727249" sldId="373"/>
            <ac:spMk id="21" creationId="{844F5620-FD2A-0681-6694-945E36D493DD}"/>
          </ac:spMkLst>
        </pc:spChg>
        <pc:spChg chg="add mod">
          <ac:chgData name="Gene Ojeda" userId="ae3aafaeea893d49" providerId="LiveId" clId="{9FF5816F-F908-4B64-872B-5242437D6C0C}" dt="2025-05-10T16:44:52.375" v="14018"/>
          <ac:spMkLst>
            <pc:docMk/>
            <pc:sldMk cId="1369727249" sldId="373"/>
            <ac:spMk id="22" creationId="{3DC08D05-9C22-3987-4EBF-B0DCE972F246}"/>
          </ac:spMkLst>
        </pc:spChg>
        <pc:spChg chg="add mod">
          <ac:chgData name="Gene Ojeda" userId="ae3aafaeea893d49" providerId="LiveId" clId="{9FF5816F-F908-4B64-872B-5242437D6C0C}" dt="2025-05-10T23:10:53.390" v="15695"/>
          <ac:spMkLst>
            <pc:docMk/>
            <pc:sldMk cId="1369727249" sldId="373"/>
            <ac:spMk id="24" creationId="{E5FA7E24-C7D3-24A2-E0E6-0A65894B4E0F}"/>
          </ac:spMkLst>
        </pc:spChg>
        <pc:spChg chg="add mod">
          <ac:chgData name="Gene Ojeda" userId="ae3aafaeea893d49" providerId="LiveId" clId="{9FF5816F-F908-4B64-872B-5242437D6C0C}" dt="2025-05-10T23:10:53.390" v="15695"/>
          <ac:spMkLst>
            <pc:docMk/>
            <pc:sldMk cId="1369727249" sldId="373"/>
            <ac:spMk id="25" creationId="{33F445FD-1B46-9971-45D8-272E013BFEF0}"/>
          </ac:spMkLst>
        </pc:spChg>
        <pc:picChg chg="add mod">
          <ac:chgData name="Gene Ojeda" userId="ae3aafaeea893d49" providerId="LiveId" clId="{9FF5816F-F908-4B64-872B-5242437D6C0C}" dt="2025-05-10T22:15:52.064" v="14886" actId="14100"/>
          <ac:picMkLst>
            <pc:docMk/>
            <pc:sldMk cId="1369727249" sldId="373"/>
            <ac:picMk id="5" creationId="{FF8A1FF6-3349-06DF-93B9-56FF30B2278B}"/>
          </ac:picMkLst>
        </pc:picChg>
        <pc:picChg chg="add mod">
          <ac:chgData name="Gene Ojeda" userId="ae3aafaeea893d49" providerId="LiveId" clId="{9FF5816F-F908-4B64-872B-5242437D6C0C}" dt="2025-05-09T22:15:18.726" v="12753" actId="1076"/>
          <ac:picMkLst>
            <pc:docMk/>
            <pc:sldMk cId="1369727249" sldId="373"/>
            <ac:picMk id="6" creationId="{7027E2C1-413C-16D5-1E9A-83A97427BB6C}"/>
          </ac:picMkLst>
        </pc:picChg>
      </pc:sldChg>
      <pc:sldChg chg="addSp delSp modSp add mod modTransition">
        <pc:chgData name="Gene Ojeda" userId="ae3aafaeea893d49" providerId="LiveId" clId="{9FF5816F-F908-4B64-872B-5242437D6C0C}" dt="2025-05-14T19:51:18.565" v="19260"/>
        <pc:sldMkLst>
          <pc:docMk/>
          <pc:sldMk cId="2518570345" sldId="374"/>
        </pc:sldMkLst>
        <pc:spChg chg="add mod">
          <ac:chgData name="Gene Ojeda" userId="ae3aafaeea893d49" providerId="LiveId" clId="{9FF5816F-F908-4B64-872B-5242437D6C0C}" dt="2025-05-10T16:44:37.128" v="14016"/>
          <ac:spMkLst>
            <pc:docMk/>
            <pc:sldMk cId="2518570345" sldId="374"/>
            <ac:spMk id="2" creationId="{A750E809-BE4B-9F67-3629-96DFF1AE6B1A}"/>
          </ac:spMkLst>
        </pc:spChg>
        <pc:spChg chg="add mod">
          <ac:chgData name="Gene Ojeda" userId="ae3aafaeea893d49" providerId="LiveId" clId="{9FF5816F-F908-4B64-872B-5242437D6C0C}" dt="2025-05-10T22:19:40.989" v="15051" actId="20577"/>
          <ac:spMkLst>
            <pc:docMk/>
            <pc:sldMk cId="2518570345" sldId="374"/>
            <ac:spMk id="3" creationId="{B3028A1A-39BE-33C7-3858-2E5789F17C00}"/>
          </ac:spMkLst>
        </pc:spChg>
        <pc:spChg chg="add mod">
          <ac:chgData name="Gene Ojeda" userId="ae3aafaeea893d49" providerId="LiveId" clId="{9FF5816F-F908-4B64-872B-5242437D6C0C}" dt="2025-05-10T22:18:49.026" v="14983" actId="20577"/>
          <ac:spMkLst>
            <pc:docMk/>
            <pc:sldMk cId="2518570345" sldId="374"/>
            <ac:spMk id="5" creationId="{6DCB7605-AF78-DB0F-BB9F-9BD9998592D5}"/>
          </ac:spMkLst>
        </pc:spChg>
        <pc:spChg chg="add mod">
          <ac:chgData name="Gene Ojeda" userId="ae3aafaeea893d49" providerId="LiveId" clId="{9FF5816F-F908-4B64-872B-5242437D6C0C}" dt="2025-05-10T22:19:01.735" v="14997" actId="1038"/>
          <ac:spMkLst>
            <pc:docMk/>
            <pc:sldMk cId="2518570345" sldId="374"/>
            <ac:spMk id="7" creationId="{43577418-BE0A-151D-5344-AE4B08E0C761}"/>
          </ac:spMkLst>
        </pc:spChg>
        <pc:spChg chg="add mod">
          <ac:chgData name="Gene Ojeda" userId="ae3aafaeea893d49" providerId="LiveId" clId="{9FF5816F-F908-4B64-872B-5242437D6C0C}" dt="2025-05-10T16:44:56.587" v="14020"/>
          <ac:spMkLst>
            <pc:docMk/>
            <pc:sldMk cId="2518570345" sldId="374"/>
            <ac:spMk id="8" creationId="{8F7B1DDD-58A7-1918-F17B-B70EA56AF9A7}"/>
          </ac:spMkLst>
        </pc:spChg>
        <pc:spChg chg="add mod">
          <ac:chgData name="Gene Ojeda" userId="ae3aafaeea893d49" providerId="LiveId" clId="{9FF5816F-F908-4B64-872B-5242437D6C0C}" dt="2025-05-10T22:19:33.210" v="15043" actId="1037"/>
          <ac:spMkLst>
            <pc:docMk/>
            <pc:sldMk cId="2518570345" sldId="374"/>
            <ac:spMk id="9" creationId="{83A6A415-FAE5-C46C-9F58-C66837998CF2}"/>
          </ac:spMkLst>
        </pc:spChg>
        <pc:spChg chg="add mod">
          <ac:chgData name="Gene Ojeda" userId="ae3aafaeea893d49" providerId="LiveId" clId="{9FF5816F-F908-4B64-872B-5242437D6C0C}" dt="2025-05-10T22:20:01.688" v="15065" actId="1037"/>
          <ac:spMkLst>
            <pc:docMk/>
            <pc:sldMk cId="2518570345" sldId="374"/>
            <ac:spMk id="10" creationId="{67F905E5-33EE-602E-428B-20DCCF6F53EF}"/>
          </ac:spMkLst>
        </pc:spChg>
        <pc:spChg chg="add mod">
          <ac:chgData name="Gene Ojeda" userId="ae3aafaeea893d49" providerId="LiveId" clId="{9FF5816F-F908-4B64-872B-5242437D6C0C}" dt="2025-05-10T22:20:15.914" v="15080" actId="20577"/>
          <ac:spMkLst>
            <pc:docMk/>
            <pc:sldMk cId="2518570345" sldId="374"/>
            <ac:spMk id="11" creationId="{B6ED795D-319C-50BB-28D9-C15A798EA25A}"/>
          </ac:spMkLst>
        </pc:spChg>
        <pc:spChg chg="add mod">
          <ac:chgData name="Gene Ojeda" userId="ae3aafaeea893d49" providerId="LiveId" clId="{9FF5816F-F908-4B64-872B-5242437D6C0C}" dt="2025-05-10T22:57:24.578" v="15461"/>
          <ac:spMkLst>
            <pc:docMk/>
            <pc:sldMk cId="2518570345" sldId="374"/>
            <ac:spMk id="12" creationId="{35EBB54E-438E-6F06-90D6-B1E787C3053D}"/>
          </ac:spMkLst>
        </pc:spChg>
        <pc:spChg chg="mod">
          <ac:chgData name="Gene Ojeda" userId="ae3aafaeea893d49" providerId="LiveId" clId="{9FF5816F-F908-4B64-872B-5242437D6C0C}" dt="2025-05-14T19:51:18.565" v="19260"/>
          <ac:spMkLst>
            <pc:docMk/>
            <pc:sldMk cId="2518570345" sldId="374"/>
            <ac:spMk id="16" creationId="{38D20615-0755-9FE4-58B2-E7A6690F2D68}"/>
          </ac:spMkLst>
        </pc:spChg>
        <pc:spChg chg="add mod">
          <ac:chgData name="Gene Ojeda" userId="ae3aafaeea893d49" providerId="LiveId" clId="{9FF5816F-F908-4B64-872B-5242437D6C0C}" dt="2025-05-10T16:44:56.587" v="14020"/>
          <ac:spMkLst>
            <pc:docMk/>
            <pc:sldMk cId="2518570345" sldId="374"/>
            <ac:spMk id="17" creationId="{F0BBCE87-D10E-71A1-CEDE-5D04051FCD07}"/>
          </ac:spMkLst>
        </pc:spChg>
        <pc:spChg chg="add mod">
          <ac:chgData name="Gene Ojeda" userId="ae3aafaeea893d49" providerId="LiveId" clId="{9FF5816F-F908-4B64-872B-5242437D6C0C}" dt="2025-05-10T16:44:56.587" v="14020"/>
          <ac:spMkLst>
            <pc:docMk/>
            <pc:sldMk cId="2518570345" sldId="374"/>
            <ac:spMk id="18" creationId="{FD3DC92E-2AB5-6147-4A99-85ABE59B0BE4}"/>
          </ac:spMkLst>
        </pc:spChg>
        <pc:spChg chg="add mod">
          <ac:chgData name="Gene Ojeda" userId="ae3aafaeea893d49" providerId="LiveId" clId="{9FF5816F-F908-4B64-872B-5242437D6C0C}" dt="2025-05-10T16:44:56.587" v="14020"/>
          <ac:spMkLst>
            <pc:docMk/>
            <pc:sldMk cId="2518570345" sldId="374"/>
            <ac:spMk id="19" creationId="{E7E7B2E1-13D6-F45B-F544-006DC5DB93DF}"/>
          </ac:spMkLst>
        </pc:spChg>
        <pc:spChg chg="add mod">
          <ac:chgData name="Gene Ojeda" userId="ae3aafaeea893d49" providerId="LiveId" clId="{9FF5816F-F908-4B64-872B-5242437D6C0C}" dt="2025-05-10T16:44:56.587" v="14020"/>
          <ac:spMkLst>
            <pc:docMk/>
            <pc:sldMk cId="2518570345" sldId="374"/>
            <ac:spMk id="21" creationId="{75E9CAEB-8A4D-4AB1-34C8-876BCE1CDA9F}"/>
          </ac:spMkLst>
        </pc:spChg>
        <pc:spChg chg="add mod">
          <ac:chgData name="Gene Ojeda" userId="ae3aafaeea893d49" providerId="LiveId" clId="{9FF5816F-F908-4B64-872B-5242437D6C0C}" dt="2025-05-10T16:44:56.587" v="14020"/>
          <ac:spMkLst>
            <pc:docMk/>
            <pc:sldMk cId="2518570345" sldId="374"/>
            <ac:spMk id="22" creationId="{4F0F1CDE-E55D-72B0-F7C4-BDA5340D6EA8}"/>
          </ac:spMkLst>
        </pc:spChg>
        <pc:spChg chg="add mod">
          <ac:chgData name="Gene Ojeda" userId="ae3aafaeea893d49" providerId="LiveId" clId="{9FF5816F-F908-4B64-872B-5242437D6C0C}" dt="2025-05-10T23:10:57.215" v="15697"/>
          <ac:spMkLst>
            <pc:docMk/>
            <pc:sldMk cId="2518570345" sldId="374"/>
            <ac:spMk id="24" creationId="{D5D4280E-7546-0FBC-3774-65FEC5F608A1}"/>
          </ac:spMkLst>
        </pc:spChg>
        <pc:spChg chg="add mod">
          <ac:chgData name="Gene Ojeda" userId="ae3aafaeea893d49" providerId="LiveId" clId="{9FF5816F-F908-4B64-872B-5242437D6C0C}" dt="2025-05-10T23:10:57.215" v="15697"/>
          <ac:spMkLst>
            <pc:docMk/>
            <pc:sldMk cId="2518570345" sldId="374"/>
            <ac:spMk id="25" creationId="{F441385C-A4E5-1680-B531-52776DA8908C}"/>
          </ac:spMkLst>
        </pc:spChg>
        <pc:picChg chg="add mod">
          <ac:chgData name="Gene Ojeda" userId="ae3aafaeea893d49" providerId="LiveId" clId="{9FF5816F-F908-4B64-872B-5242437D6C0C}" dt="2025-05-09T22:15:26.547" v="12759" actId="1076"/>
          <ac:picMkLst>
            <pc:docMk/>
            <pc:sldMk cId="2518570345" sldId="374"/>
            <ac:picMk id="4" creationId="{CE7A476D-A21A-AED5-09D9-701AFF094B87}"/>
          </ac:picMkLst>
        </pc:picChg>
      </pc:sldChg>
      <pc:sldChg chg="delSp modSp add del mod">
        <pc:chgData name="Gene Ojeda" userId="ae3aafaeea893d49" providerId="LiveId" clId="{9FF5816F-F908-4B64-872B-5242437D6C0C}" dt="2025-05-10T14:07:59.444" v="13687" actId="47"/>
        <pc:sldMkLst>
          <pc:docMk/>
          <pc:sldMk cId="3838078954" sldId="375"/>
        </pc:sldMkLst>
      </pc:sldChg>
      <pc:sldChg chg="addSp delSp modSp add mod modTransition modNotesTx">
        <pc:chgData name="Gene Ojeda" userId="ae3aafaeea893d49" providerId="LiveId" clId="{9FF5816F-F908-4B64-872B-5242437D6C0C}" dt="2025-05-13T14:30:13.296" v="17947"/>
        <pc:sldMkLst>
          <pc:docMk/>
          <pc:sldMk cId="190023780" sldId="376"/>
        </pc:sldMkLst>
        <pc:spChg chg="add mod">
          <ac:chgData name="Gene Ojeda" userId="ae3aafaeea893d49" providerId="LiveId" clId="{9FF5816F-F908-4B64-872B-5242437D6C0C}" dt="2025-05-10T23:10:16.669" v="15679"/>
          <ac:spMkLst>
            <pc:docMk/>
            <pc:sldMk cId="190023780" sldId="376"/>
            <ac:spMk id="4" creationId="{688A21CA-88B6-57E0-9800-13275675751E}"/>
          </ac:spMkLst>
        </pc:spChg>
        <pc:spChg chg="add mod">
          <ac:chgData name="Gene Ojeda" userId="ae3aafaeea893d49" providerId="LiveId" clId="{9FF5816F-F908-4B64-872B-5242437D6C0C}" dt="2025-05-10T23:10:16.669" v="15679"/>
          <ac:spMkLst>
            <pc:docMk/>
            <pc:sldMk cId="190023780" sldId="376"/>
            <ac:spMk id="6" creationId="{39CF864F-4DA9-53C9-DDC5-E002B1CCFD7F}"/>
          </ac:spMkLst>
        </pc:spChg>
        <pc:spChg chg="mod">
          <ac:chgData name="Gene Ojeda" userId="ae3aafaeea893d49" providerId="LiveId" clId="{9FF5816F-F908-4B64-872B-5242437D6C0C}" dt="2025-05-10T13:11:35.904" v="12903" actId="20577"/>
          <ac:spMkLst>
            <pc:docMk/>
            <pc:sldMk cId="190023780" sldId="376"/>
            <ac:spMk id="16" creationId="{2100252B-88A7-4FD6-B1FF-221D034D7D06}"/>
          </ac:spMkLst>
        </pc:spChg>
        <pc:spChg chg="add mod">
          <ac:chgData name="Gene Ojeda" userId="ae3aafaeea893d49" providerId="LiveId" clId="{9FF5816F-F908-4B64-872B-5242437D6C0C}" dt="2025-05-10T13:31:05.510" v="13232" actId="20577"/>
          <ac:spMkLst>
            <pc:docMk/>
            <pc:sldMk cId="190023780" sldId="376"/>
            <ac:spMk id="24" creationId="{0A23E7D9-39C8-5284-BBF5-EFFCEE836B8A}"/>
          </ac:spMkLst>
        </pc:spChg>
        <pc:graphicFrameChg chg="add mod modGraphic">
          <ac:chgData name="Gene Ojeda" userId="ae3aafaeea893d49" providerId="LiveId" clId="{9FF5816F-F908-4B64-872B-5242437D6C0C}" dt="2025-05-11T21:59:54.626" v="17133" actId="20577"/>
          <ac:graphicFrameMkLst>
            <pc:docMk/>
            <pc:sldMk cId="190023780" sldId="376"/>
            <ac:graphicFrameMk id="23" creationId="{1E1C3C95-641D-25C7-0505-05726BE80BF8}"/>
          </ac:graphicFrameMkLst>
        </pc:graphicFrameChg>
      </pc:sldChg>
      <pc:sldChg chg="addSp delSp modSp add del mod modNotesTx">
        <pc:chgData name="Gene Ojeda" userId="ae3aafaeea893d49" providerId="LiveId" clId="{9FF5816F-F908-4B64-872B-5242437D6C0C}" dt="2025-05-10T14:01:16.010" v="13622" actId="47"/>
        <pc:sldMkLst>
          <pc:docMk/>
          <pc:sldMk cId="3757664281" sldId="377"/>
        </pc:sldMkLst>
      </pc:sldChg>
      <pc:sldChg chg="addSp delSp modSp add mod modNotesTx">
        <pc:chgData name="Gene Ojeda" userId="ae3aafaeea893d49" providerId="LiveId" clId="{9FF5816F-F908-4B64-872B-5242437D6C0C}" dt="2025-05-14T19:49:26.364" v="19222" actId="1076"/>
        <pc:sldMkLst>
          <pc:docMk/>
          <pc:sldMk cId="2966711546" sldId="378"/>
        </pc:sldMkLst>
        <pc:spChg chg="add mod">
          <ac:chgData name="Gene Ojeda" userId="ae3aafaeea893d49" providerId="LiveId" clId="{9FF5816F-F908-4B64-872B-5242437D6C0C}" dt="2025-05-10T14:02:25.025" v="13656" actId="14100"/>
          <ac:spMkLst>
            <pc:docMk/>
            <pc:sldMk cId="2966711546" sldId="378"/>
            <ac:spMk id="4" creationId="{6FF4026D-0AE2-61B9-E581-000B9A5C155D}"/>
          </ac:spMkLst>
        </pc:spChg>
        <pc:spChg chg="add mod">
          <ac:chgData name="Gene Ojeda" userId="ae3aafaeea893d49" providerId="LiveId" clId="{9FF5816F-F908-4B64-872B-5242437D6C0C}" dt="2025-05-10T23:10:26.138" v="15683"/>
          <ac:spMkLst>
            <pc:docMk/>
            <pc:sldMk cId="2966711546" sldId="378"/>
            <ac:spMk id="8" creationId="{17835826-015C-7541-1D81-987F07E3D488}"/>
          </ac:spMkLst>
        </pc:spChg>
        <pc:spChg chg="add mod">
          <ac:chgData name="Gene Ojeda" userId="ae3aafaeea893d49" providerId="LiveId" clId="{9FF5816F-F908-4B64-872B-5242437D6C0C}" dt="2025-05-10T23:10:26.138" v="15683"/>
          <ac:spMkLst>
            <pc:docMk/>
            <pc:sldMk cId="2966711546" sldId="378"/>
            <ac:spMk id="17" creationId="{085CBE07-251E-9B79-72DF-697D0F76B1E4}"/>
          </ac:spMkLst>
        </pc:spChg>
        <pc:spChg chg="add mod">
          <ac:chgData name="Gene Ojeda" userId="ae3aafaeea893d49" providerId="LiveId" clId="{9FF5816F-F908-4B64-872B-5242437D6C0C}" dt="2025-05-14T19:49:08.780" v="19214" actId="1076"/>
          <ac:spMkLst>
            <pc:docMk/>
            <pc:sldMk cId="2966711546" sldId="378"/>
            <ac:spMk id="27" creationId="{637FFE97-D181-4F04-0871-88F5B36429D8}"/>
          </ac:spMkLst>
        </pc:spChg>
        <pc:spChg chg="mod">
          <ac:chgData name="Gene Ojeda" userId="ae3aafaeea893d49" providerId="LiveId" clId="{9FF5816F-F908-4B64-872B-5242437D6C0C}" dt="2025-05-10T13:31:11.794" v="13238" actId="1038"/>
          <ac:spMkLst>
            <pc:docMk/>
            <pc:sldMk cId="2966711546" sldId="378"/>
            <ac:spMk id="47" creationId="{FB8B51D7-5D00-AE2B-39B4-CB7D80078542}"/>
          </ac:spMkLst>
        </pc:spChg>
        <pc:graphicFrameChg chg="add mod modGraphic">
          <ac:chgData name="Gene Ojeda" userId="ae3aafaeea893d49" providerId="LiveId" clId="{9FF5816F-F908-4B64-872B-5242437D6C0C}" dt="2025-05-10T16:41:52.102" v="13930" actId="20577"/>
          <ac:graphicFrameMkLst>
            <pc:docMk/>
            <pc:sldMk cId="2966711546" sldId="378"/>
            <ac:graphicFrameMk id="6" creationId="{A9DEC58D-D54D-444C-AC3B-87A720ED75D2}"/>
          </ac:graphicFrameMkLst>
        </pc:graphicFrameChg>
        <pc:graphicFrameChg chg="mod modGraphic">
          <ac:chgData name="Gene Ojeda" userId="ae3aafaeea893d49" providerId="LiveId" clId="{9FF5816F-F908-4B64-872B-5242437D6C0C}" dt="2025-05-12T22:04:43.908" v="17494" actId="14734"/>
          <ac:graphicFrameMkLst>
            <pc:docMk/>
            <pc:sldMk cId="2966711546" sldId="378"/>
            <ac:graphicFrameMk id="23" creationId="{8EB20778-5CE0-4A92-5EDC-C33D2DDA9AF2}"/>
          </ac:graphicFrameMkLst>
        </pc:graphicFrameChg>
        <pc:picChg chg="add mod">
          <ac:chgData name="Gene Ojeda" userId="ae3aafaeea893d49" providerId="LiveId" clId="{9FF5816F-F908-4B64-872B-5242437D6C0C}" dt="2025-05-14T19:49:26.364" v="19222" actId="1076"/>
          <ac:picMkLst>
            <pc:docMk/>
            <pc:sldMk cId="2966711546" sldId="378"/>
            <ac:picMk id="29" creationId="{8A1990B1-F900-E788-A397-A0D624A2ED10}"/>
          </ac:picMkLst>
        </pc:picChg>
        <pc:picChg chg="add mod">
          <ac:chgData name="Gene Ojeda" userId="ae3aafaeea893d49" providerId="LiveId" clId="{9FF5816F-F908-4B64-872B-5242437D6C0C}" dt="2025-05-14T19:49:26.364" v="19222" actId="1076"/>
          <ac:picMkLst>
            <pc:docMk/>
            <pc:sldMk cId="2966711546" sldId="378"/>
            <ac:picMk id="30" creationId="{EDE48DB8-1535-8CB7-901E-297A6872505E}"/>
          </ac:picMkLst>
        </pc:picChg>
        <pc:picChg chg="add mod">
          <ac:chgData name="Gene Ojeda" userId="ae3aafaeea893d49" providerId="LiveId" clId="{9FF5816F-F908-4B64-872B-5242437D6C0C}" dt="2025-05-14T19:49:26.364" v="19222" actId="1076"/>
          <ac:picMkLst>
            <pc:docMk/>
            <pc:sldMk cId="2966711546" sldId="378"/>
            <ac:picMk id="31" creationId="{1A6E75D9-1895-49C8-5385-BE7F68EEB88B}"/>
          </ac:picMkLst>
        </pc:picChg>
        <pc:picChg chg="add mod">
          <ac:chgData name="Gene Ojeda" userId="ae3aafaeea893d49" providerId="LiveId" clId="{9FF5816F-F908-4B64-872B-5242437D6C0C}" dt="2025-05-14T19:49:26.364" v="19222" actId="1076"/>
          <ac:picMkLst>
            <pc:docMk/>
            <pc:sldMk cId="2966711546" sldId="378"/>
            <ac:picMk id="32" creationId="{A45E1715-BEA9-A101-A51E-02B11AB493FB}"/>
          </ac:picMkLst>
        </pc:picChg>
        <pc:picChg chg="add mod">
          <ac:chgData name="Gene Ojeda" userId="ae3aafaeea893d49" providerId="LiveId" clId="{9FF5816F-F908-4B64-872B-5242437D6C0C}" dt="2025-05-14T19:49:26.364" v="19222" actId="1076"/>
          <ac:picMkLst>
            <pc:docMk/>
            <pc:sldMk cId="2966711546" sldId="378"/>
            <ac:picMk id="33" creationId="{DF352ACF-ED37-E6FB-BE9A-6F33DBF69B02}"/>
          </ac:picMkLst>
        </pc:picChg>
        <pc:picChg chg="add mod">
          <ac:chgData name="Gene Ojeda" userId="ae3aafaeea893d49" providerId="LiveId" clId="{9FF5816F-F908-4B64-872B-5242437D6C0C}" dt="2025-05-14T19:49:26.364" v="19222" actId="1076"/>
          <ac:picMkLst>
            <pc:docMk/>
            <pc:sldMk cId="2966711546" sldId="378"/>
            <ac:picMk id="34" creationId="{7CAD3965-C31B-E4D3-6482-B22FBFA6644E}"/>
          </ac:picMkLst>
        </pc:picChg>
      </pc:sldChg>
      <pc:sldChg chg="addSp delSp modSp add mod modTransition">
        <pc:chgData name="Gene Ojeda" userId="ae3aafaeea893d49" providerId="LiveId" clId="{9FF5816F-F908-4B64-872B-5242437D6C0C}" dt="2025-05-13T14:30:14.924" v="17948"/>
        <pc:sldMkLst>
          <pc:docMk/>
          <pc:sldMk cId="4053667229" sldId="379"/>
        </pc:sldMkLst>
        <pc:spChg chg="add mod">
          <ac:chgData name="Gene Ojeda" userId="ae3aafaeea893d49" providerId="LiveId" clId="{9FF5816F-F908-4B64-872B-5242437D6C0C}" dt="2025-05-10T23:10:22.387" v="15681"/>
          <ac:spMkLst>
            <pc:docMk/>
            <pc:sldMk cId="4053667229" sldId="379"/>
            <ac:spMk id="4" creationId="{2B6D73A1-302A-B025-C22A-151A228FCED0}"/>
          </ac:spMkLst>
        </pc:spChg>
        <pc:spChg chg="add mod">
          <ac:chgData name="Gene Ojeda" userId="ae3aafaeea893d49" providerId="LiveId" clId="{9FF5816F-F908-4B64-872B-5242437D6C0C}" dt="2025-05-10T23:10:22.387" v="15681"/>
          <ac:spMkLst>
            <pc:docMk/>
            <pc:sldMk cId="4053667229" sldId="379"/>
            <ac:spMk id="6" creationId="{03D14739-0AA2-A512-347F-61884E8F2C46}"/>
          </ac:spMkLst>
        </pc:spChg>
        <pc:graphicFrameChg chg="mod modGraphic">
          <ac:chgData name="Gene Ojeda" userId="ae3aafaeea893d49" providerId="LiveId" clId="{9FF5816F-F908-4B64-872B-5242437D6C0C}" dt="2025-05-11T22:00:24.120" v="17141" actId="20577"/>
          <ac:graphicFrameMkLst>
            <pc:docMk/>
            <pc:sldMk cId="4053667229" sldId="379"/>
            <ac:graphicFrameMk id="23" creationId="{A7EB46B7-107D-6821-5A95-564A6E70B745}"/>
          </ac:graphicFrameMkLst>
        </pc:graphicFrameChg>
      </pc:sldChg>
      <pc:sldChg chg="addSp delSp modSp add mod ord">
        <pc:chgData name="Gene Ojeda" userId="ae3aafaeea893d49" providerId="LiveId" clId="{9FF5816F-F908-4B64-872B-5242437D6C0C}" dt="2025-05-15T12:51:23.312" v="20341" actId="20577"/>
        <pc:sldMkLst>
          <pc:docMk/>
          <pc:sldMk cId="1180351962" sldId="380"/>
        </pc:sldMkLst>
        <pc:spChg chg="add mod">
          <ac:chgData name="Gene Ojeda" userId="ae3aafaeea893d49" providerId="LiveId" clId="{9FF5816F-F908-4B64-872B-5242437D6C0C}" dt="2025-05-10T16:52:36.184" v="14215" actId="20577"/>
          <ac:spMkLst>
            <pc:docMk/>
            <pc:sldMk cId="1180351962" sldId="380"/>
            <ac:spMk id="4" creationId="{4CE1E922-AC90-8547-01D5-B6B827E31BB8}"/>
          </ac:spMkLst>
        </pc:spChg>
        <pc:spChg chg="mod">
          <ac:chgData name="Gene Ojeda" userId="ae3aafaeea893d49" providerId="LiveId" clId="{9FF5816F-F908-4B64-872B-5242437D6C0C}" dt="2025-05-10T16:49:25.481" v="14075" actId="20577"/>
          <ac:spMkLst>
            <pc:docMk/>
            <pc:sldMk cId="1180351962" sldId="380"/>
            <ac:spMk id="6" creationId="{97DEEE4A-23E1-E43A-C943-0A914EE58B4C}"/>
          </ac:spMkLst>
        </pc:spChg>
        <pc:spChg chg="mod">
          <ac:chgData name="Gene Ojeda" userId="ae3aafaeea893d49" providerId="LiveId" clId="{9FF5816F-F908-4B64-872B-5242437D6C0C}" dt="2025-05-10T16:49:04.103" v="14071" actId="20577"/>
          <ac:spMkLst>
            <pc:docMk/>
            <pc:sldMk cId="1180351962" sldId="380"/>
            <ac:spMk id="16" creationId="{03732B98-BB37-0124-2C71-01FD97CC722A}"/>
          </ac:spMkLst>
        </pc:spChg>
        <pc:spChg chg="add mod">
          <ac:chgData name="Gene Ojeda" userId="ae3aafaeea893d49" providerId="LiveId" clId="{9FF5816F-F908-4B64-872B-5242437D6C0C}" dt="2025-05-10T16:55:48.631" v="14351"/>
          <ac:spMkLst>
            <pc:docMk/>
            <pc:sldMk cId="1180351962" sldId="380"/>
            <ac:spMk id="18" creationId="{7FDA00FE-4943-4356-8877-F805523C16D1}"/>
          </ac:spMkLst>
        </pc:spChg>
        <pc:spChg chg="add mod">
          <ac:chgData name="Gene Ojeda" userId="ae3aafaeea893d49" providerId="LiveId" clId="{9FF5816F-F908-4B64-872B-5242437D6C0C}" dt="2025-05-10T23:09:42.291" v="15666"/>
          <ac:spMkLst>
            <pc:docMk/>
            <pc:sldMk cId="1180351962" sldId="380"/>
            <ac:spMk id="19" creationId="{628F389E-790F-A61C-B73B-6DA3E64A3311}"/>
          </ac:spMkLst>
        </pc:spChg>
        <pc:spChg chg="add mod">
          <ac:chgData name="Gene Ojeda" userId="ae3aafaeea893d49" providerId="LiveId" clId="{9FF5816F-F908-4B64-872B-5242437D6C0C}" dt="2025-05-10T23:09:42.291" v="15666"/>
          <ac:spMkLst>
            <pc:docMk/>
            <pc:sldMk cId="1180351962" sldId="380"/>
            <ac:spMk id="20" creationId="{CC54F9B0-408F-C5FA-F4BB-DF61A99DA942}"/>
          </ac:spMkLst>
        </pc:spChg>
        <pc:spChg chg="mod">
          <ac:chgData name="Gene Ojeda" userId="ae3aafaeea893d49" providerId="LiveId" clId="{9FF5816F-F908-4B64-872B-5242437D6C0C}" dt="2025-05-15T12:51:23.312" v="20341" actId="20577"/>
          <ac:spMkLst>
            <pc:docMk/>
            <pc:sldMk cId="1180351962" sldId="380"/>
            <ac:spMk id="24" creationId="{8AE44071-9D81-DB25-D0DE-3562FB5DEC2F}"/>
          </ac:spMkLst>
        </pc:spChg>
        <pc:cxnChg chg="add mod">
          <ac:chgData name="Gene Ojeda" userId="ae3aafaeea893d49" providerId="LiveId" clId="{9FF5816F-F908-4B64-872B-5242437D6C0C}" dt="2025-05-10T16:52:07.456" v="14194" actId="1076"/>
          <ac:cxnSpMkLst>
            <pc:docMk/>
            <pc:sldMk cId="1180351962" sldId="380"/>
            <ac:cxnSpMk id="8" creationId="{25B418C6-20E2-FAF1-CBF7-C2FE2AB40F7A}"/>
          </ac:cxnSpMkLst>
        </pc:cxnChg>
      </pc:sldChg>
      <pc:sldChg chg="addSp delSp modSp add mod ord modAnim modNotesTx">
        <pc:chgData name="Gene Ojeda" userId="ae3aafaeea893d49" providerId="LiveId" clId="{9FF5816F-F908-4B64-872B-5242437D6C0C}" dt="2025-05-15T12:52:09.342" v="20355"/>
        <pc:sldMkLst>
          <pc:docMk/>
          <pc:sldMk cId="1861842490" sldId="381"/>
        </pc:sldMkLst>
        <pc:spChg chg="add mod">
          <ac:chgData name="Gene Ojeda" userId="ae3aafaeea893d49" providerId="LiveId" clId="{9FF5816F-F908-4B64-872B-5242437D6C0C}" dt="2025-05-10T23:09:52.408" v="15670"/>
          <ac:spMkLst>
            <pc:docMk/>
            <pc:sldMk cId="1861842490" sldId="381"/>
            <ac:spMk id="4" creationId="{571FD0FA-A7F6-C329-C26B-AB4DDF56D0B8}"/>
          </ac:spMkLst>
        </pc:spChg>
        <pc:spChg chg="add mod">
          <ac:chgData name="Gene Ojeda" userId="ae3aafaeea893d49" providerId="LiveId" clId="{9FF5816F-F908-4B64-872B-5242437D6C0C}" dt="2025-05-10T23:09:52.408" v="15670"/>
          <ac:spMkLst>
            <pc:docMk/>
            <pc:sldMk cId="1861842490" sldId="381"/>
            <ac:spMk id="6" creationId="{0CAFE022-5055-13A6-310C-260C454E94E5}"/>
          </ac:spMkLst>
        </pc:spChg>
        <pc:spChg chg="mod">
          <ac:chgData name="Gene Ojeda" userId="ae3aafaeea893d49" providerId="LiveId" clId="{9FF5816F-F908-4B64-872B-5242437D6C0C}" dt="2025-05-10T16:57:35.742" v="14366" actId="20577"/>
          <ac:spMkLst>
            <pc:docMk/>
            <pc:sldMk cId="1861842490" sldId="381"/>
            <ac:spMk id="16" creationId="{EED535FB-976E-419B-2E41-4E5ACCE872BC}"/>
          </ac:spMkLst>
        </pc:spChg>
        <pc:spChg chg="add">
          <ac:chgData name="Gene Ojeda" userId="ae3aafaeea893d49" providerId="LiveId" clId="{9FF5816F-F908-4B64-872B-5242437D6C0C}" dt="2025-05-10T17:46:28.517" v="14615"/>
          <ac:spMkLst>
            <pc:docMk/>
            <pc:sldMk cId="1861842490" sldId="381"/>
            <ac:spMk id="19" creationId="{8C2C7DD2-4408-3A85-F4F4-75FD2D7AF144}"/>
          </ac:spMkLst>
        </pc:spChg>
        <pc:picChg chg="add mod">
          <ac:chgData name="Gene Ojeda" userId="ae3aafaeea893d49" providerId="LiveId" clId="{9FF5816F-F908-4B64-872B-5242437D6C0C}" dt="2025-05-11T14:05:02.146" v="16734" actId="1076"/>
          <ac:picMkLst>
            <pc:docMk/>
            <pc:sldMk cId="1861842490" sldId="381"/>
            <ac:picMk id="11" creationId="{73F98DAC-01A8-A3B6-2A00-5CA8683876E2}"/>
          </ac:picMkLst>
        </pc:picChg>
        <pc:picChg chg="add mod modCrop">
          <ac:chgData name="Gene Ojeda" userId="ae3aafaeea893d49" providerId="LiveId" clId="{9FF5816F-F908-4B64-872B-5242437D6C0C}" dt="2025-05-11T14:02:03.731" v="16728" actId="732"/>
          <ac:picMkLst>
            <pc:docMk/>
            <pc:sldMk cId="1861842490" sldId="381"/>
            <ac:picMk id="24" creationId="{A9C86ACF-B49D-9E6C-EB06-51929C16325E}"/>
          </ac:picMkLst>
        </pc:picChg>
      </pc:sldChg>
      <pc:sldChg chg="addSp delSp modSp add mod modTransition modAnim modNotesTx">
        <pc:chgData name="Gene Ojeda" userId="ae3aafaeea893d49" providerId="LiveId" clId="{9FF5816F-F908-4B64-872B-5242437D6C0C}" dt="2025-05-15T12:54:25.729" v="20377"/>
        <pc:sldMkLst>
          <pc:docMk/>
          <pc:sldMk cId="2979785665" sldId="382"/>
        </pc:sldMkLst>
        <pc:spChg chg="add mod">
          <ac:chgData name="Gene Ojeda" userId="ae3aafaeea893d49" providerId="LiveId" clId="{9FF5816F-F908-4B64-872B-5242437D6C0C}" dt="2025-05-10T23:09:56.652" v="15672"/>
          <ac:spMkLst>
            <pc:docMk/>
            <pc:sldMk cId="2979785665" sldId="382"/>
            <ac:spMk id="8" creationId="{85603BFB-A23F-540F-4F35-283A6B1122C2}"/>
          </ac:spMkLst>
        </pc:spChg>
        <pc:spChg chg="mod">
          <ac:chgData name="Gene Ojeda" userId="ae3aafaeea893d49" providerId="LiveId" clId="{9FF5816F-F908-4B64-872B-5242437D6C0C}" dt="2025-05-10T17:36:57.492" v="14543" actId="20577"/>
          <ac:spMkLst>
            <pc:docMk/>
            <pc:sldMk cId="2979785665" sldId="382"/>
            <ac:spMk id="16" creationId="{6EF0D40A-52BA-56F3-4BF1-AB6670FECBA3}"/>
          </ac:spMkLst>
        </pc:spChg>
        <pc:spChg chg="add mod">
          <ac:chgData name="Gene Ojeda" userId="ae3aafaeea893d49" providerId="LiveId" clId="{9FF5816F-F908-4B64-872B-5242437D6C0C}" dt="2025-05-10T23:09:56.652" v="15672"/>
          <ac:spMkLst>
            <pc:docMk/>
            <pc:sldMk cId="2979785665" sldId="382"/>
            <ac:spMk id="18" creationId="{B9E464B0-6FEE-6992-EFA1-700FECDCA86A}"/>
          </ac:spMkLst>
        </pc:spChg>
        <pc:picChg chg="add mod">
          <ac:chgData name="Gene Ojeda" userId="ae3aafaeea893d49" providerId="LiveId" clId="{9FF5816F-F908-4B64-872B-5242437D6C0C}" dt="2025-05-15T12:53:45.142" v="20370" actId="1076"/>
          <ac:picMkLst>
            <pc:docMk/>
            <pc:sldMk cId="2979785665" sldId="382"/>
            <ac:picMk id="4" creationId="{5988C2C4-14AB-DADD-0C9A-E00A858BA1C4}"/>
          </ac:picMkLst>
        </pc:picChg>
        <pc:picChg chg="add mod ord">
          <ac:chgData name="Gene Ojeda" userId="ae3aafaeea893d49" providerId="LiveId" clId="{9FF5816F-F908-4B64-872B-5242437D6C0C}" dt="2025-05-11T14:11:50.244" v="16743" actId="1076"/>
          <ac:picMkLst>
            <pc:docMk/>
            <pc:sldMk cId="2979785665" sldId="382"/>
            <ac:picMk id="6" creationId="{78ACD5EF-99C8-D470-48F1-0F7C9128AB10}"/>
          </ac:picMkLst>
        </pc:picChg>
        <pc:picChg chg="add mod">
          <ac:chgData name="Gene Ojeda" userId="ae3aafaeea893d49" providerId="LiveId" clId="{9FF5816F-F908-4B64-872B-5242437D6C0C}" dt="2025-05-11T14:11:15.842" v="16741" actId="1076"/>
          <ac:picMkLst>
            <pc:docMk/>
            <pc:sldMk cId="2979785665" sldId="382"/>
            <ac:picMk id="11" creationId="{17BD0084-6535-86EB-6968-3E84F105EC68}"/>
          </ac:picMkLst>
        </pc:picChg>
        <pc:picChg chg="add mod">
          <ac:chgData name="Gene Ojeda" userId="ae3aafaeea893d49" providerId="LiveId" clId="{9FF5816F-F908-4B64-872B-5242437D6C0C}" dt="2025-05-15T12:53:39.898" v="20368" actId="1076"/>
          <ac:picMkLst>
            <pc:docMk/>
            <pc:sldMk cId="2979785665" sldId="382"/>
            <ac:picMk id="14" creationId="{1131EB8C-0104-ACA1-94F1-1B27542C7F1B}"/>
          </ac:picMkLst>
        </pc:picChg>
        <pc:picChg chg="add mod">
          <ac:chgData name="Gene Ojeda" userId="ae3aafaeea893d49" providerId="LiveId" clId="{9FF5816F-F908-4B64-872B-5242437D6C0C}" dt="2025-05-15T12:52:56.923" v="20364" actId="1076"/>
          <ac:picMkLst>
            <pc:docMk/>
            <pc:sldMk cId="2979785665" sldId="382"/>
            <ac:picMk id="17" creationId="{0301F7B8-6871-2EBD-BC68-894AD1E69C7D}"/>
          </ac:picMkLst>
        </pc:picChg>
      </pc:sldChg>
      <pc:sldChg chg="addSp delSp modSp add mod modTransition modAnim modNotesTx">
        <pc:chgData name="Gene Ojeda" userId="ae3aafaeea893d49" providerId="LiveId" clId="{9FF5816F-F908-4B64-872B-5242437D6C0C}" dt="2025-05-14T20:10:14.936" v="19286" actId="20577"/>
        <pc:sldMkLst>
          <pc:docMk/>
          <pc:sldMk cId="4204612486" sldId="383"/>
        </pc:sldMkLst>
        <pc:spChg chg="add del mod">
          <ac:chgData name="Gene Ojeda" userId="ae3aafaeea893d49" providerId="LiveId" clId="{9FF5816F-F908-4B64-872B-5242437D6C0C}" dt="2025-05-10T23:03:38.072" v="15544" actId="478"/>
          <ac:spMkLst>
            <pc:docMk/>
            <pc:sldMk cId="4204612486" sldId="383"/>
            <ac:spMk id="6" creationId="{0FA8367B-34C0-B696-0AEC-FF36E0A24DC6}"/>
          </ac:spMkLst>
        </pc:spChg>
        <pc:spChg chg="add del">
          <ac:chgData name="Gene Ojeda" userId="ae3aafaeea893d49" providerId="LiveId" clId="{9FF5816F-F908-4B64-872B-5242437D6C0C}" dt="2025-05-10T23:03:38.072" v="15544" actId="478"/>
          <ac:spMkLst>
            <pc:docMk/>
            <pc:sldMk cId="4204612486" sldId="383"/>
            <ac:spMk id="8" creationId="{B3828084-1496-D567-F837-0329FC4C36BD}"/>
          </ac:spMkLst>
        </pc:spChg>
        <pc:spChg chg="mod">
          <ac:chgData name="Gene Ojeda" userId="ae3aafaeea893d49" providerId="LiveId" clId="{9FF5816F-F908-4B64-872B-5242437D6C0C}" dt="2025-05-14T19:51:33.283" v="19281" actId="20577"/>
          <ac:spMkLst>
            <pc:docMk/>
            <pc:sldMk cId="4204612486" sldId="383"/>
            <ac:spMk id="16" creationId="{236411EB-BDD5-2E99-EB76-EE1EFFC3FF5A}"/>
          </ac:spMkLst>
        </pc:spChg>
        <pc:spChg chg="add del">
          <ac:chgData name="Gene Ojeda" userId="ae3aafaeea893d49" providerId="LiveId" clId="{9FF5816F-F908-4B64-872B-5242437D6C0C}" dt="2025-05-10T23:03:38.072" v="15544" actId="478"/>
          <ac:spMkLst>
            <pc:docMk/>
            <pc:sldMk cId="4204612486" sldId="383"/>
            <ac:spMk id="17" creationId="{02AF5CD1-E2A3-6B25-F71F-48CA8D0374AB}"/>
          </ac:spMkLst>
        </pc:spChg>
        <pc:spChg chg="add del">
          <ac:chgData name="Gene Ojeda" userId="ae3aafaeea893d49" providerId="LiveId" clId="{9FF5816F-F908-4B64-872B-5242437D6C0C}" dt="2025-05-10T23:03:38.072" v="15544" actId="478"/>
          <ac:spMkLst>
            <pc:docMk/>
            <pc:sldMk cId="4204612486" sldId="383"/>
            <ac:spMk id="18" creationId="{021056A4-1291-216C-CE40-D7C1C5D67F48}"/>
          </ac:spMkLst>
        </pc:spChg>
        <pc:spChg chg="add del">
          <ac:chgData name="Gene Ojeda" userId="ae3aafaeea893d49" providerId="LiveId" clId="{9FF5816F-F908-4B64-872B-5242437D6C0C}" dt="2025-05-10T23:03:38.072" v="15544" actId="478"/>
          <ac:spMkLst>
            <pc:docMk/>
            <pc:sldMk cId="4204612486" sldId="383"/>
            <ac:spMk id="19" creationId="{160A9769-74E5-03C2-E9DC-2611BDA75D26}"/>
          </ac:spMkLst>
        </pc:spChg>
        <pc:spChg chg="add del">
          <ac:chgData name="Gene Ojeda" userId="ae3aafaeea893d49" providerId="LiveId" clId="{9FF5816F-F908-4B64-872B-5242437D6C0C}" dt="2025-05-10T23:03:38.072" v="15544" actId="478"/>
          <ac:spMkLst>
            <pc:docMk/>
            <pc:sldMk cId="4204612486" sldId="383"/>
            <ac:spMk id="21" creationId="{77C07FB1-7A13-F426-A770-66575D8298FA}"/>
          </ac:spMkLst>
        </pc:spChg>
        <pc:spChg chg="add del mod">
          <ac:chgData name="Gene Ojeda" userId="ae3aafaeea893d49" providerId="LiveId" clId="{9FF5816F-F908-4B64-872B-5242437D6C0C}" dt="2025-05-10T23:03:38.072" v="15544" actId="478"/>
          <ac:spMkLst>
            <pc:docMk/>
            <pc:sldMk cId="4204612486" sldId="383"/>
            <ac:spMk id="22" creationId="{F17DFEF4-78FC-A2B7-65BB-2E41E383FE3C}"/>
          </ac:spMkLst>
        </pc:spChg>
        <pc:spChg chg="add mod">
          <ac:chgData name="Gene Ojeda" userId="ae3aafaeea893d49" providerId="LiveId" clId="{9FF5816F-F908-4B64-872B-5242437D6C0C}" dt="2025-05-14T20:10:14.936" v="19286" actId="20577"/>
          <ac:spMkLst>
            <pc:docMk/>
            <pc:sldMk cId="4204612486" sldId="383"/>
            <ac:spMk id="27" creationId="{A796D18E-E8DC-475F-E6A8-C1FC18DFAA87}"/>
          </ac:spMkLst>
        </pc:spChg>
        <pc:spChg chg="add mod">
          <ac:chgData name="Gene Ojeda" userId="ae3aafaeea893d49" providerId="LiveId" clId="{9FF5816F-F908-4B64-872B-5242437D6C0C}" dt="2025-05-14T20:10:10.648" v="19285" actId="20577"/>
          <ac:spMkLst>
            <pc:docMk/>
            <pc:sldMk cId="4204612486" sldId="383"/>
            <ac:spMk id="28" creationId="{57879263-53C9-C97B-6BD6-BEB9B22CCF23}"/>
          </ac:spMkLst>
        </pc:spChg>
        <pc:spChg chg="add mod">
          <ac:chgData name="Gene Ojeda" userId="ae3aafaeea893d49" providerId="LiveId" clId="{9FF5816F-F908-4B64-872B-5242437D6C0C}" dt="2025-05-10T23:11:01.819" v="15699"/>
          <ac:spMkLst>
            <pc:docMk/>
            <pc:sldMk cId="4204612486" sldId="383"/>
            <ac:spMk id="40" creationId="{913C026B-892E-798B-A3AB-6CB60079CC58}"/>
          </ac:spMkLst>
        </pc:spChg>
        <pc:spChg chg="add mod">
          <ac:chgData name="Gene Ojeda" userId="ae3aafaeea893d49" providerId="LiveId" clId="{9FF5816F-F908-4B64-872B-5242437D6C0C}" dt="2025-05-10T23:11:01.819" v="15699"/>
          <ac:spMkLst>
            <pc:docMk/>
            <pc:sldMk cId="4204612486" sldId="383"/>
            <ac:spMk id="41" creationId="{C2514090-EEA6-51CE-B7A5-57E81A560281}"/>
          </ac:spMkLst>
        </pc:spChg>
        <pc:picChg chg="add mod modCrop">
          <ac:chgData name="Gene Ojeda" userId="ae3aafaeea893d49" providerId="LiveId" clId="{9FF5816F-F908-4B64-872B-5242437D6C0C}" dt="2025-05-10T22:54:27.729" v="15452" actId="1036"/>
          <ac:picMkLst>
            <pc:docMk/>
            <pc:sldMk cId="4204612486" sldId="383"/>
            <ac:picMk id="34" creationId="{D973D2B3-BC9E-FBC3-F227-D3D7FC647310}"/>
          </ac:picMkLst>
        </pc:picChg>
        <pc:picChg chg="add mod modCrop">
          <ac:chgData name="Gene Ojeda" userId="ae3aafaeea893d49" providerId="LiveId" clId="{9FF5816F-F908-4B64-872B-5242437D6C0C}" dt="2025-05-10T22:54:46.400" v="15456" actId="1076"/>
          <ac:picMkLst>
            <pc:docMk/>
            <pc:sldMk cId="4204612486" sldId="383"/>
            <ac:picMk id="35" creationId="{6B3BA5FF-FAB1-4655-FBBF-28D75DA37EDF}"/>
          </ac:picMkLst>
        </pc:picChg>
        <pc:cxnChg chg="add mod">
          <ac:chgData name="Gene Ojeda" userId="ae3aafaeea893d49" providerId="LiveId" clId="{9FF5816F-F908-4B64-872B-5242437D6C0C}" dt="2025-05-10T22:42:13.271" v="15349"/>
          <ac:cxnSpMkLst>
            <pc:docMk/>
            <pc:sldMk cId="4204612486" sldId="383"/>
            <ac:cxnSpMk id="29" creationId="{FDC48AFF-D088-EA30-B305-83097258EB85}"/>
          </ac:cxnSpMkLst>
        </pc:cxnChg>
        <pc:cxnChg chg="add mod">
          <ac:chgData name="Gene Ojeda" userId="ae3aafaeea893d49" providerId="LiveId" clId="{9FF5816F-F908-4B64-872B-5242437D6C0C}" dt="2025-05-10T22:42:40.791" v="15358" actId="1076"/>
          <ac:cxnSpMkLst>
            <pc:docMk/>
            <pc:sldMk cId="4204612486" sldId="383"/>
            <ac:cxnSpMk id="30" creationId="{B8340741-FD8D-E314-A0DE-3F78733952B3}"/>
          </ac:cxnSpMkLst>
        </pc:cxnChg>
      </pc:sldChg>
      <pc:sldChg chg="addSp delSp modSp add mod ord modNotesTx">
        <pc:chgData name="Gene Ojeda" userId="ae3aafaeea893d49" providerId="LiveId" clId="{9FF5816F-F908-4B64-872B-5242437D6C0C}" dt="2025-05-15T15:48:01.610" v="20766"/>
        <pc:sldMkLst>
          <pc:docMk/>
          <pc:sldMk cId="1991981369" sldId="384"/>
        </pc:sldMkLst>
        <pc:spChg chg="mod">
          <ac:chgData name="Gene Ojeda" userId="ae3aafaeea893d49" providerId="LiveId" clId="{9FF5816F-F908-4B64-872B-5242437D6C0C}" dt="2025-05-10T23:49:05.595" v="15859" actId="14100"/>
          <ac:spMkLst>
            <pc:docMk/>
            <pc:sldMk cId="1991981369" sldId="384"/>
            <ac:spMk id="2" creationId="{022D87F1-3DA0-4C6D-ACFB-378D29024892}"/>
          </ac:spMkLst>
        </pc:spChg>
        <pc:spChg chg="add mod">
          <ac:chgData name="Gene Ojeda" userId="ae3aafaeea893d49" providerId="LiveId" clId="{9FF5816F-F908-4B64-872B-5242437D6C0C}" dt="2025-05-15T15:48:01.610" v="20766"/>
          <ac:spMkLst>
            <pc:docMk/>
            <pc:sldMk cId="1991981369" sldId="384"/>
            <ac:spMk id="3" creationId="{8239DD5D-894A-F21F-01D1-3C2993FCD33C}"/>
          </ac:spMkLst>
        </pc:spChg>
        <pc:spChg chg="del mod">
          <ac:chgData name="Gene Ojeda" userId="ae3aafaeea893d49" providerId="LiveId" clId="{9FF5816F-F908-4B64-872B-5242437D6C0C}" dt="2025-05-15T15:47:59.693" v="20765" actId="21"/>
          <ac:spMkLst>
            <pc:docMk/>
            <pc:sldMk cId="1991981369" sldId="384"/>
            <ac:spMk id="6" creationId="{8239DD5D-894A-F21F-01D1-3C2993FCD33C}"/>
          </ac:spMkLst>
        </pc:spChg>
        <pc:spChg chg="mod">
          <ac:chgData name="Gene Ojeda" userId="ae3aafaeea893d49" providerId="LiveId" clId="{9FF5816F-F908-4B64-872B-5242437D6C0C}" dt="2025-05-10T23:03:04.095" v="15536" actId="20577"/>
          <ac:spMkLst>
            <pc:docMk/>
            <pc:sldMk cId="1991981369" sldId="384"/>
            <ac:spMk id="16" creationId="{C07F2423-EA45-5375-FCB8-803363E7E7B4}"/>
          </ac:spMkLst>
        </pc:spChg>
        <pc:spChg chg="mod">
          <ac:chgData name="Gene Ojeda" userId="ae3aafaeea893d49" providerId="LiveId" clId="{9FF5816F-F908-4B64-872B-5242437D6C0C}" dt="2025-05-10T23:02:45.590" v="15512" actId="1076"/>
          <ac:spMkLst>
            <pc:docMk/>
            <pc:sldMk cId="1991981369" sldId="384"/>
            <ac:spMk id="20" creationId="{0EF8FE40-7DEB-2040-DC48-AA349CDFC35A}"/>
          </ac:spMkLst>
        </pc:spChg>
        <pc:spChg chg="mod">
          <ac:chgData name="Gene Ojeda" userId="ae3aafaeea893d49" providerId="LiveId" clId="{9FF5816F-F908-4B64-872B-5242437D6C0C}" dt="2025-05-10T23:02:56.390" v="15523" actId="1076"/>
          <ac:spMkLst>
            <pc:docMk/>
            <pc:sldMk cId="1991981369" sldId="384"/>
            <ac:spMk id="23" creationId="{90B1330E-52C2-8077-B63E-86710A482019}"/>
          </ac:spMkLst>
        </pc:spChg>
        <pc:picChg chg="add mod modCrop">
          <ac:chgData name="Gene Ojeda" userId="ae3aafaeea893d49" providerId="LiveId" clId="{9FF5816F-F908-4B64-872B-5242437D6C0C}" dt="2025-05-10T23:49:17.370" v="15860" actId="732"/>
          <ac:picMkLst>
            <pc:docMk/>
            <pc:sldMk cId="1991981369" sldId="384"/>
            <ac:picMk id="25" creationId="{773F4B0E-053C-53F3-0E27-C812977EDF3C}"/>
          </ac:picMkLst>
        </pc:picChg>
        <pc:picChg chg="add mod">
          <ac:chgData name="Gene Ojeda" userId="ae3aafaeea893d49" providerId="LiveId" clId="{9FF5816F-F908-4B64-872B-5242437D6C0C}" dt="2025-05-10T23:48:49.723" v="15842" actId="1035"/>
          <ac:picMkLst>
            <pc:docMk/>
            <pc:sldMk cId="1991981369" sldId="384"/>
            <ac:picMk id="31" creationId="{578BF116-EEA0-D2B1-1E1A-59D4C3B3E012}"/>
          </ac:picMkLst>
        </pc:picChg>
        <pc:picChg chg="add mod modCrop">
          <ac:chgData name="Gene Ojeda" userId="ae3aafaeea893d49" providerId="LiveId" clId="{9FF5816F-F908-4B64-872B-5242437D6C0C}" dt="2025-05-10T23:49:36.894" v="15870" actId="1076"/>
          <ac:picMkLst>
            <pc:docMk/>
            <pc:sldMk cId="1991981369" sldId="384"/>
            <ac:picMk id="32" creationId="{D4C22EFF-74FD-047A-46CE-B20CC0CE037E}"/>
          </ac:picMkLst>
        </pc:picChg>
      </pc:sldChg>
      <pc:sldChg chg="addSp delSp modSp add mod ord delAnim modAnim modNotesTx">
        <pc:chgData name="Gene Ojeda" userId="ae3aafaeea893d49" providerId="LiveId" clId="{9FF5816F-F908-4B64-872B-5242437D6C0C}" dt="2025-05-16T00:27:46.305" v="21406"/>
        <pc:sldMkLst>
          <pc:docMk/>
          <pc:sldMk cId="3998567538" sldId="385"/>
        </pc:sldMkLst>
        <pc:spChg chg="add mod">
          <ac:chgData name="Gene Ojeda" userId="ae3aafaeea893d49" providerId="LiveId" clId="{9FF5816F-F908-4B64-872B-5242437D6C0C}" dt="2025-05-15T15:48:07.631" v="20770"/>
          <ac:spMkLst>
            <pc:docMk/>
            <pc:sldMk cId="3998567538" sldId="385"/>
            <ac:spMk id="2" creationId="{472C712F-86D8-9610-F643-C0AB82A89533}"/>
          </ac:spMkLst>
        </pc:spChg>
        <pc:spChg chg="add mod">
          <ac:chgData name="Gene Ojeda" userId="ae3aafaeea893d49" providerId="LiveId" clId="{9FF5816F-F908-4B64-872B-5242437D6C0C}" dt="2025-05-14T22:55:41.887" v="19925" actId="207"/>
          <ac:spMkLst>
            <pc:docMk/>
            <pc:sldMk cId="3998567538" sldId="385"/>
            <ac:spMk id="3" creationId="{42BD068F-92D2-F08B-E3E2-CD21BFE3F2F9}"/>
          </ac:spMkLst>
        </pc:spChg>
        <pc:spChg chg="mod">
          <ac:chgData name="Gene Ojeda" userId="ae3aafaeea893d49" providerId="LiveId" clId="{9FF5816F-F908-4B64-872B-5242437D6C0C}" dt="2025-05-14T22:44:48.584" v="19631"/>
          <ac:spMkLst>
            <pc:docMk/>
            <pc:sldMk cId="3998567538" sldId="385"/>
            <ac:spMk id="5" creationId="{C7E28E61-7B2D-6399-5D4F-2A4A56C05342}"/>
          </ac:spMkLst>
        </pc:spChg>
        <pc:spChg chg="mod">
          <ac:chgData name="Gene Ojeda" userId="ae3aafaeea893d49" providerId="LiveId" clId="{9FF5816F-F908-4B64-872B-5242437D6C0C}" dt="2025-05-14T22:44:48.584" v="19631"/>
          <ac:spMkLst>
            <pc:docMk/>
            <pc:sldMk cId="3998567538" sldId="385"/>
            <ac:spMk id="6" creationId="{5382FCF5-0D56-9ABB-2313-6F0D2C149833}"/>
          </ac:spMkLst>
        </pc:spChg>
        <pc:spChg chg="add mod">
          <ac:chgData name="Gene Ojeda" userId="ae3aafaeea893d49" providerId="LiveId" clId="{9FF5816F-F908-4B64-872B-5242437D6C0C}" dt="2025-05-16T00:14:20.305" v="20951" actId="20577"/>
          <ac:spMkLst>
            <pc:docMk/>
            <pc:sldMk cId="3998567538" sldId="385"/>
            <ac:spMk id="10" creationId="{A93DAE9F-A3CA-4D88-7D56-6ED32EABAECF}"/>
          </ac:spMkLst>
        </pc:spChg>
        <pc:spChg chg="mod">
          <ac:chgData name="Gene Ojeda" userId="ae3aafaeea893d49" providerId="LiveId" clId="{9FF5816F-F908-4B64-872B-5242437D6C0C}" dt="2025-05-14T22:53:51.825" v="19884" actId="122"/>
          <ac:spMkLst>
            <pc:docMk/>
            <pc:sldMk cId="3998567538" sldId="385"/>
            <ac:spMk id="11" creationId="{5DAACB49-744E-49E6-C787-D234BAF26D52}"/>
          </ac:spMkLst>
        </pc:spChg>
        <pc:spChg chg="add mod ord">
          <ac:chgData name="Gene Ojeda" userId="ae3aafaeea893d49" providerId="LiveId" clId="{9FF5816F-F908-4B64-872B-5242437D6C0C}" dt="2025-05-14T22:39:24.841" v="19563" actId="207"/>
          <ac:spMkLst>
            <pc:docMk/>
            <pc:sldMk cId="3998567538" sldId="385"/>
            <ac:spMk id="14" creationId="{AB519808-E576-6B04-114D-3B18DF7A6592}"/>
          </ac:spMkLst>
        </pc:spChg>
        <pc:spChg chg="mod">
          <ac:chgData name="Gene Ojeda" userId="ae3aafaeea893d49" providerId="LiveId" clId="{9FF5816F-F908-4B64-872B-5242437D6C0C}" dt="2025-05-14T22:54:50.183" v="19922" actId="20577"/>
          <ac:spMkLst>
            <pc:docMk/>
            <pc:sldMk cId="3998567538" sldId="385"/>
            <ac:spMk id="16" creationId="{70598F6D-4488-05BE-5050-13A86A456F93}"/>
          </ac:spMkLst>
        </pc:spChg>
        <pc:spChg chg="add mod ord">
          <ac:chgData name="Gene Ojeda" userId="ae3aafaeea893d49" providerId="LiveId" clId="{9FF5816F-F908-4B64-872B-5242437D6C0C}" dt="2025-05-14T22:44:12.678" v="19620" actId="14100"/>
          <ac:spMkLst>
            <pc:docMk/>
            <pc:sldMk cId="3998567538" sldId="385"/>
            <ac:spMk id="24" creationId="{EADB9434-56E1-DE7D-A48C-0D3EF7EFCB0D}"/>
          </ac:spMkLst>
        </pc:spChg>
        <pc:spChg chg="mod">
          <ac:chgData name="Gene Ojeda" userId="ae3aafaeea893d49" providerId="LiveId" clId="{9FF5816F-F908-4B64-872B-5242437D6C0C}" dt="2025-05-16T00:18:31.284" v="21174" actId="20577"/>
          <ac:spMkLst>
            <pc:docMk/>
            <pc:sldMk cId="3998567538" sldId="385"/>
            <ac:spMk id="25" creationId="{EDF58FC1-FA64-CB63-9595-73DF71033FC1}"/>
          </ac:spMkLst>
        </pc:spChg>
        <pc:spChg chg="add mod">
          <ac:chgData name="Gene Ojeda" userId="ae3aafaeea893d49" providerId="LiveId" clId="{9FF5816F-F908-4B64-872B-5242437D6C0C}" dt="2025-05-14T22:49:13.616" v="19753" actId="21"/>
          <ac:spMkLst>
            <pc:docMk/>
            <pc:sldMk cId="3998567538" sldId="385"/>
            <ac:spMk id="34" creationId="{82863DD4-6639-B064-2FAA-4494BB507D96}"/>
          </ac:spMkLst>
        </pc:spChg>
        <pc:spChg chg="add del mod">
          <ac:chgData name="Gene Ojeda" userId="ae3aafaeea893d49" providerId="LiveId" clId="{9FF5816F-F908-4B64-872B-5242437D6C0C}" dt="2025-05-15T15:48:09.826" v="20771" actId="478"/>
          <ac:spMkLst>
            <pc:docMk/>
            <pc:sldMk cId="3998567538" sldId="385"/>
            <ac:spMk id="40" creationId="{FAECC002-091B-98DE-EC6C-90BA9956DE72}"/>
          </ac:spMkLst>
        </pc:spChg>
        <pc:spChg chg="add mod">
          <ac:chgData name="Gene Ojeda" userId="ae3aafaeea893d49" providerId="LiveId" clId="{9FF5816F-F908-4B64-872B-5242437D6C0C}" dt="2025-05-16T00:17:16.789" v="21113" actId="1035"/>
          <ac:spMkLst>
            <pc:docMk/>
            <pc:sldMk cId="3998567538" sldId="385"/>
            <ac:spMk id="49" creationId="{944F9BB4-C1D5-2745-80AD-A2FE6387132C}"/>
          </ac:spMkLst>
        </pc:spChg>
        <pc:grpChg chg="add mod">
          <ac:chgData name="Gene Ojeda" userId="ae3aafaeea893d49" providerId="LiveId" clId="{9FF5816F-F908-4B64-872B-5242437D6C0C}" dt="2025-05-14T22:44:51.526" v="19632" actId="1076"/>
          <ac:grpSpMkLst>
            <pc:docMk/>
            <pc:sldMk cId="3998567538" sldId="385"/>
            <ac:grpSpMk id="4" creationId="{28123A83-B63F-B035-9E95-1E4FC11FCCF3}"/>
          </ac:grpSpMkLst>
        </pc:grpChg>
        <pc:grpChg chg="add mod">
          <ac:chgData name="Gene Ojeda" userId="ae3aafaeea893d49" providerId="LiveId" clId="{9FF5816F-F908-4B64-872B-5242437D6C0C}" dt="2025-05-14T22:44:17.005" v="19621" actId="14100"/>
          <ac:grpSpMkLst>
            <pc:docMk/>
            <pc:sldMk cId="3998567538" sldId="385"/>
            <ac:grpSpMk id="37" creationId="{D729AEEC-79AA-760E-9DA5-B9E0A5CE1128}"/>
          </ac:grpSpMkLst>
        </pc:grpChg>
      </pc:sldChg>
      <pc:sldChg chg="add del">
        <pc:chgData name="Gene Ojeda" userId="ae3aafaeea893d49" providerId="LiveId" clId="{9FF5816F-F908-4B64-872B-5242437D6C0C}" dt="2025-05-10T23:59:00.404" v="15876" actId="47"/>
        <pc:sldMkLst>
          <pc:docMk/>
          <pc:sldMk cId="3109603329" sldId="386"/>
        </pc:sldMkLst>
      </pc:sldChg>
      <pc:sldChg chg="addSp delSp modSp add del mod delAnim modAnim modNotesTx">
        <pc:chgData name="Gene Ojeda" userId="ae3aafaeea893d49" providerId="LiveId" clId="{9FF5816F-F908-4B64-872B-5242437D6C0C}" dt="2025-05-11T00:36:11.467" v="16518" actId="47"/>
        <pc:sldMkLst>
          <pc:docMk/>
          <pc:sldMk cId="3386397940" sldId="386"/>
        </pc:sldMkLst>
      </pc:sldChg>
      <pc:sldChg chg="addSp delSp modSp add mod modTransition delAnim modNotesTx">
        <pc:chgData name="Gene Ojeda" userId="ae3aafaeea893d49" providerId="LiveId" clId="{9FF5816F-F908-4B64-872B-5242437D6C0C}" dt="2025-05-16T01:36:55.056" v="21586" actId="113"/>
        <pc:sldMkLst>
          <pc:docMk/>
          <pc:sldMk cId="3553099474" sldId="386"/>
        </pc:sldMkLst>
        <pc:spChg chg="add mod">
          <ac:chgData name="Gene Ojeda" userId="ae3aafaeea893d49" providerId="LiveId" clId="{9FF5816F-F908-4B64-872B-5242437D6C0C}" dt="2025-05-16T01:36:55.056" v="21586" actId="113"/>
          <ac:spMkLst>
            <pc:docMk/>
            <pc:sldMk cId="3553099474" sldId="386"/>
            <ac:spMk id="7" creationId="{15D53093-4766-D802-1CB4-A0C2C390B903}"/>
          </ac:spMkLst>
        </pc:spChg>
        <pc:spChg chg="mod">
          <ac:chgData name="Gene Ojeda" userId="ae3aafaeea893d49" providerId="LiveId" clId="{9FF5816F-F908-4B64-872B-5242437D6C0C}" dt="2025-05-14T23:07:02.881" v="20121" actId="20577"/>
          <ac:spMkLst>
            <pc:docMk/>
            <pc:sldMk cId="3553099474" sldId="386"/>
            <ac:spMk id="16" creationId="{7FA2E597-847E-D5CD-8ED8-6DD965207169}"/>
          </ac:spMkLst>
        </pc:spChg>
      </pc:sldChg>
      <pc:sldChg chg="addSp delSp modSp add del mod">
        <pc:chgData name="Gene Ojeda" userId="ae3aafaeea893d49" providerId="LiveId" clId="{9FF5816F-F908-4B64-872B-5242437D6C0C}" dt="2025-05-11T22:44:32.154" v="17452" actId="47"/>
        <pc:sldMkLst>
          <pc:docMk/>
          <pc:sldMk cId="2206915212" sldId="387"/>
        </pc:sldMkLst>
      </pc:sldChg>
      <pc:sldChg chg="addSp delSp modSp add del mod">
        <pc:chgData name="Gene Ojeda" userId="ae3aafaeea893d49" providerId="LiveId" clId="{9FF5816F-F908-4B64-872B-5242437D6C0C}" dt="2025-05-14T23:00:07.468" v="19928" actId="47"/>
        <pc:sldMkLst>
          <pc:docMk/>
          <pc:sldMk cId="1920312785" sldId="388"/>
        </pc:sldMkLst>
      </pc:sldChg>
      <pc:sldChg chg="delSp modSp add mod ord">
        <pc:chgData name="Gene Ojeda" userId="ae3aafaeea893d49" providerId="LiveId" clId="{9FF5816F-F908-4B64-872B-5242437D6C0C}" dt="2025-05-11T21:01:11.736" v="17102" actId="20577"/>
        <pc:sldMkLst>
          <pc:docMk/>
          <pc:sldMk cId="274066039" sldId="389"/>
        </pc:sldMkLst>
        <pc:spChg chg="mod">
          <ac:chgData name="Gene Ojeda" userId="ae3aafaeea893d49" providerId="LiveId" clId="{9FF5816F-F908-4B64-872B-5242437D6C0C}" dt="2025-05-11T20:54:01.101" v="17063" actId="20577"/>
          <ac:spMkLst>
            <pc:docMk/>
            <pc:sldMk cId="274066039" sldId="389"/>
            <ac:spMk id="6" creationId="{62E114B8-AC62-8DBF-A214-5735C2003A0C}"/>
          </ac:spMkLst>
        </pc:spChg>
        <pc:spChg chg="mod">
          <ac:chgData name="Gene Ojeda" userId="ae3aafaeea893d49" providerId="LiveId" clId="{9FF5816F-F908-4B64-872B-5242437D6C0C}" dt="2025-05-11T21:01:11.736" v="17102" actId="20577"/>
          <ac:spMkLst>
            <pc:docMk/>
            <pc:sldMk cId="274066039" sldId="389"/>
            <ac:spMk id="16" creationId="{D0ADC834-C7E3-66CF-F9CF-1C581B1B4ECE}"/>
          </ac:spMkLst>
        </pc:spChg>
        <pc:spChg chg="mod">
          <ac:chgData name="Gene Ojeda" userId="ae3aafaeea893d49" providerId="LiveId" clId="{9FF5816F-F908-4B64-872B-5242437D6C0C}" dt="2025-05-11T21:00:03.004" v="17094" actId="20577"/>
          <ac:spMkLst>
            <pc:docMk/>
            <pc:sldMk cId="274066039" sldId="389"/>
            <ac:spMk id="24" creationId="{FFC35CED-C53E-B21F-54FC-07ABCC9AFDCA}"/>
          </ac:spMkLst>
        </pc:spChg>
      </pc:sldChg>
      <pc:sldChg chg="modSp add mod ord">
        <pc:chgData name="Gene Ojeda" userId="ae3aafaeea893d49" providerId="LiveId" clId="{9FF5816F-F908-4B64-872B-5242437D6C0C}" dt="2025-05-12T01:07:43.045" v="17469" actId="14100"/>
        <pc:sldMkLst>
          <pc:docMk/>
          <pc:sldMk cId="932694422" sldId="390"/>
        </pc:sldMkLst>
        <pc:spChg chg="mod">
          <ac:chgData name="Gene Ojeda" userId="ae3aafaeea893d49" providerId="LiveId" clId="{9FF5816F-F908-4B64-872B-5242437D6C0C}" dt="2025-05-12T01:07:43.045" v="17469" actId="14100"/>
          <ac:spMkLst>
            <pc:docMk/>
            <pc:sldMk cId="932694422" sldId="390"/>
            <ac:spMk id="4" creationId="{FA454F02-5661-9DE5-5242-BA8E7CDFC54D}"/>
          </ac:spMkLst>
        </pc:spChg>
        <pc:spChg chg="mod">
          <ac:chgData name="Gene Ojeda" userId="ae3aafaeea893d49" providerId="LiveId" clId="{9FF5816F-F908-4B64-872B-5242437D6C0C}" dt="2025-05-11T22:12:24.647" v="17161" actId="20577"/>
          <ac:spMkLst>
            <pc:docMk/>
            <pc:sldMk cId="932694422" sldId="390"/>
            <ac:spMk id="16" creationId="{413D99D5-0CE3-342A-6D15-A0F95690B036}"/>
          </ac:spMkLst>
        </pc:spChg>
      </pc:sldChg>
      <pc:sldChg chg="addSp delSp modSp add mod ord modTransition addAnim delAnim modAnim">
        <pc:chgData name="Gene Ojeda" userId="ae3aafaeea893d49" providerId="LiveId" clId="{9FF5816F-F908-4B64-872B-5242437D6C0C}" dt="2025-05-11T22:37:39.909" v="17445" actId="1076"/>
        <pc:sldMkLst>
          <pc:docMk/>
          <pc:sldMk cId="325672897" sldId="391"/>
        </pc:sldMkLst>
        <pc:spChg chg="mod">
          <ac:chgData name="Gene Ojeda" userId="ae3aafaeea893d49" providerId="LiveId" clId="{9FF5816F-F908-4B64-872B-5242437D6C0C}" dt="2025-05-11T22:18:37.951" v="17239" actId="20577"/>
          <ac:spMkLst>
            <pc:docMk/>
            <pc:sldMk cId="325672897" sldId="391"/>
            <ac:spMk id="16" creationId="{A1CE2B92-7976-4ED2-CD1C-3137E1B128A1}"/>
          </ac:spMkLst>
        </pc:spChg>
        <pc:spChg chg="mod">
          <ac:chgData name="Gene Ojeda" userId="ae3aafaeea893d49" providerId="LiveId" clId="{9FF5816F-F908-4B64-872B-5242437D6C0C}" dt="2025-05-11T22:18:18.374" v="17235"/>
          <ac:spMkLst>
            <pc:docMk/>
            <pc:sldMk cId="325672897" sldId="391"/>
            <ac:spMk id="61" creationId="{56E7BD22-B6A3-5A78-A4A9-37BA4C23A628}"/>
          </ac:spMkLst>
        </pc:spChg>
        <pc:spChg chg="mod">
          <ac:chgData name="Gene Ojeda" userId="ae3aafaeea893d49" providerId="LiveId" clId="{9FF5816F-F908-4B64-872B-5242437D6C0C}" dt="2025-05-11T22:18:18.374" v="17235"/>
          <ac:spMkLst>
            <pc:docMk/>
            <pc:sldMk cId="325672897" sldId="391"/>
            <ac:spMk id="62" creationId="{8A74EE84-1E42-41CD-EFF9-DA8F37D22104}"/>
          </ac:spMkLst>
        </pc:spChg>
        <pc:spChg chg="mod">
          <ac:chgData name="Gene Ojeda" userId="ae3aafaeea893d49" providerId="LiveId" clId="{9FF5816F-F908-4B64-872B-5242437D6C0C}" dt="2025-05-11T22:19:49.967" v="17280" actId="20577"/>
          <ac:spMkLst>
            <pc:docMk/>
            <pc:sldMk cId="325672897" sldId="391"/>
            <ac:spMk id="63" creationId="{ED13F836-E57C-197E-5A79-26B566861E07}"/>
          </ac:spMkLst>
        </pc:spChg>
        <pc:spChg chg="mod">
          <ac:chgData name="Gene Ojeda" userId="ae3aafaeea893d49" providerId="LiveId" clId="{9FF5816F-F908-4B64-872B-5242437D6C0C}" dt="2025-05-11T22:19:22.037" v="17250" actId="20577"/>
          <ac:spMkLst>
            <pc:docMk/>
            <pc:sldMk cId="325672897" sldId="391"/>
            <ac:spMk id="64" creationId="{D86EF20F-B321-8700-5F11-B0CF9F30797A}"/>
          </ac:spMkLst>
        </pc:spChg>
        <pc:spChg chg="add mod">
          <ac:chgData name="Gene Ojeda" userId="ae3aafaeea893d49" providerId="LiveId" clId="{9FF5816F-F908-4B64-872B-5242437D6C0C}" dt="2025-05-11T22:21:07.604" v="17318" actId="1036"/>
          <ac:spMkLst>
            <pc:docMk/>
            <pc:sldMk cId="325672897" sldId="391"/>
            <ac:spMk id="65" creationId="{1FA3DF04-7BB5-667A-11EB-968ED7820F5A}"/>
          </ac:spMkLst>
        </pc:spChg>
        <pc:spChg chg="add mod">
          <ac:chgData name="Gene Ojeda" userId="ae3aafaeea893d49" providerId="LiveId" clId="{9FF5816F-F908-4B64-872B-5242437D6C0C}" dt="2025-05-11T22:21:09.915" v="17329" actId="1036"/>
          <ac:spMkLst>
            <pc:docMk/>
            <pc:sldMk cId="325672897" sldId="391"/>
            <ac:spMk id="66" creationId="{055ECE0A-B66F-5EE3-4C06-F7C0552EB636}"/>
          </ac:spMkLst>
        </pc:spChg>
        <pc:spChg chg="add mod">
          <ac:chgData name="Gene Ojeda" userId="ae3aafaeea893d49" providerId="LiveId" clId="{9FF5816F-F908-4B64-872B-5242437D6C0C}" dt="2025-05-11T22:24:58.512" v="17380" actId="1038"/>
          <ac:spMkLst>
            <pc:docMk/>
            <pc:sldMk cId="325672897" sldId="391"/>
            <ac:spMk id="68" creationId="{A0B62ACF-03A8-7447-7720-98B9D5658B2E}"/>
          </ac:spMkLst>
        </pc:spChg>
        <pc:spChg chg="add mod">
          <ac:chgData name="Gene Ojeda" userId="ae3aafaeea893d49" providerId="LiveId" clId="{9FF5816F-F908-4B64-872B-5242437D6C0C}" dt="2025-05-11T22:25:48.224" v="17387" actId="14100"/>
          <ac:spMkLst>
            <pc:docMk/>
            <pc:sldMk cId="325672897" sldId="391"/>
            <ac:spMk id="69" creationId="{7388C1D0-82A1-D40C-21C9-E33B0107AB16}"/>
          </ac:spMkLst>
        </pc:spChg>
        <pc:spChg chg="add mod">
          <ac:chgData name="Gene Ojeda" userId="ae3aafaeea893d49" providerId="LiveId" clId="{9FF5816F-F908-4B64-872B-5242437D6C0C}" dt="2025-05-11T22:36:28.039" v="17433" actId="14100"/>
          <ac:spMkLst>
            <pc:docMk/>
            <pc:sldMk cId="325672897" sldId="391"/>
            <ac:spMk id="70" creationId="{0563ADFA-F1BD-1371-862D-A0C7A890D58D}"/>
          </ac:spMkLst>
        </pc:spChg>
        <pc:grpChg chg="add del mod">
          <ac:chgData name="Gene Ojeda" userId="ae3aafaeea893d49" providerId="LiveId" clId="{9FF5816F-F908-4B64-872B-5242437D6C0C}" dt="2025-05-11T22:18:54.171" v="17246" actId="14100"/>
          <ac:grpSpMkLst>
            <pc:docMk/>
            <pc:sldMk cId="325672897" sldId="391"/>
            <ac:grpSpMk id="60" creationId="{2295F749-D954-4876-E017-DC03F366DE4B}"/>
          </ac:grpSpMkLst>
        </pc:grpChg>
        <pc:picChg chg="add mod modCrop">
          <ac:chgData name="Gene Ojeda" userId="ae3aafaeea893d49" providerId="LiveId" clId="{9FF5816F-F908-4B64-872B-5242437D6C0C}" dt="2025-05-11T22:21:11.076" v="17332" actId="1036"/>
          <ac:picMkLst>
            <pc:docMk/>
            <pc:sldMk cId="325672897" sldId="391"/>
            <ac:picMk id="67" creationId="{8905D190-123B-E85B-06A1-F0C3A7FBC3D0}"/>
          </ac:picMkLst>
        </pc:picChg>
        <pc:picChg chg="add mod modCrop">
          <ac:chgData name="Gene Ojeda" userId="ae3aafaeea893d49" providerId="LiveId" clId="{9FF5816F-F908-4B64-872B-5242437D6C0C}" dt="2025-05-11T22:37:39.909" v="17445" actId="1076"/>
          <ac:picMkLst>
            <pc:docMk/>
            <pc:sldMk cId="325672897" sldId="391"/>
            <ac:picMk id="74" creationId="{A3ADF604-FC73-0D14-8A63-C22FAE0CE540}"/>
          </ac:picMkLst>
        </pc:picChg>
      </pc:sldChg>
      <pc:sldChg chg="addSp delSp modSp add mod modNotesTx">
        <pc:chgData name="Gene Ojeda" userId="ae3aafaeea893d49" providerId="LiveId" clId="{9FF5816F-F908-4B64-872B-5242437D6C0C}" dt="2025-05-14T19:46:37.607" v="19197" actId="20577"/>
        <pc:sldMkLst>
          <pc:docMk/>
          <pc:sldMk cId="3023534675" sldId="392"/>
        </pc:sldMkLst>
        <pc:spChg chg="mod">
          <ac:chgData name="Gene Ojeda" userId="ae3aafaeea893d49" providerId="LiveId" clId="{9FF5816F-F908-4B64-872B-5242437D6C0C}" dt="2025-05-14T19:20:07.654" v="18972" actId="20577"/>
          <ac:spMkLst>
            <pc:docMk/>
            <pc:sldMk cId="3023534675" sldId="392"/>
            <ac:spMk id="16" creationId="{36E83BA7-8700-A611-9E20-7B85FBC667DE}"/>
          </ac:spMkLst>
        </pc:spChg>
        <pc:spChg chg="mod">
          <ac:chgData name="Gene Ojeda" userId="ae3aafaeea893d49" providerId="LiveId" clId="{9FF5816F-F908-4B64-872B-5242437D6C0C}" dt="2025-05-14T19:41:07.261" v="19056" actId="14100"/>
          <ac:spMkLst>
            <pc:docMk/>
            <pc:sldMk cId="3023534675" sldId="392"/>
            <ac:spMk id="37" creationId="{42533213-4E1A-AC0F-827D-D9CF391D9CC8}"/>
          </ac:spMkLst>
        </pc:spChg>
        <pc:picChg chg="add mod modCrop">
          <ac:chgData name="Gene Ojeda" userId="ae3aafaeea893d49" providerId="LiveId" clId="{9FF5816F-F908-4B64-872B-5242437D6C0C}" dt="2025-05-14T19:42:16.185" v="19099" actId="1076"/>
          <ac:picMkLst>
            <pc:docMk/>
            <pc:sldMk cId="3023534675" sldId="392"/>
            <ac:picMk id="25" creationId="{87FE2044-6640-EC35-3AE7-A97E1B8225EF}"/>
          </ac:picMkLst>
        </pc:picChg>
        <pc:picChg chg="add mod ord">
          <ac:chgData name="Gene Ojeda" userId="ae3aafaeea893d49" providerId="LiveId" clId="{9FF5816F-F908-4B64-872B-5242437D6C0C}" dt="2025-05-14T19:42:14.630" v="19098" actId="1076"/>
          <ac:picMkLst>
            <pc:docMk/>
            <pc:sldMk cId="3023534675" sldId="392"/>
            <ac:picMk id="29" creationId="{538B6CAF-1144-D09D-FABC-A7CCF7697564}"/>
          </ac:picMkLst>
        </pc:picChg>
        <pc:picChg chg="add mod ord modCrop">
          <ac:chgData name="Gene Ojeda" userId="ae3aafaeea893d49" providerId="LiveId" clId="{9FF5816F-F908-4B64-872B-5242437D6C0C}" dt="2025-05-14T19:42:04.972" v="19092" actId="1076"/>
          <ac:picMkLst>
            <pc:docMk/>
            <pc:sldMk cId="3023534675" sldId="392"/>
            <ac:picMk id="33" creationId="{C72E102B-2199-232B-1EBC-7C8464D81E11}"/>
          </ac:picMkLst>
        </pc:picChg>
        <pc:picChg chg="add mod ord modCrop">
          <ac:chgData name="Gene Ojeda" userId="ae3aafaeea893d49" providerId="LiveId" clId="{9FF5816F-F908-4B64-872B-5242437D6C0C}" dt="2025-05-14T19:42:06.260" v="19093" actId="1076"/>
          <ac:picMkLst>
            <pc:docMk/>
            <pc:sldMk cId="3023534675" sldId="392"/>
            <ac:picMk id="35" creationId="{DEAFDC86-8AED-0068-11BB-F7F24E4EE3B9}"/>
          </ac:picMkLst>
        </pc:picChg>
        <pc:picChg chg="add mod">
          <ac:chgData name="Gene Ojeda" userId="ae3aafaeea893d49" providerId="LiveId" clId="{9FF5816F-F908-4B64-872B-5242437D6C0C}" dt="2025-05-14T19:42:07.358" v="19094" actId="1076"/>
          <ac:picMkLst>
            <pc:docMk/>
            <pc:sldMk cId="3023534675" sldId="392"/>
            <ac:picMk id="38" creationId="{D72D7EF1-5E40-4F96-5FFA-C8541D14792F}"/>
          </ac:picMkLst>
        </pc:picChg>
        <pc:picChg chg="add mod">
          <ac:chgData name="Gene Ojeda" userId="ae3aafaeea893d49" providerId="LiveId" clId="{9FF5816F-F908-4B64-872B-5242437D6C0C}" dt="2025-05-14T19:42:08.420" v="19095" actId="1076"/>
          <ac:picMkLst>
            <pc:docMk/>
            <pc:sldMk cId="3023534675" sldId="392"/>
            <ac:picMk id="40" creationId="{83F743D6-ABFA-7FB0-2065-08028A98C190}"/>
          </ac:picMkLst>
        </pc:picChg>
        <pc:picChg chg="add mod">
          <ac:chgData name="Gene Ojeda" userId="ae3aafaeea893d49" providerId="LiveId" clId="{9FF5816F-F908-4B64-872B-5242437D6C0C}" dt="2025-05-14T19:42:10.378" v="19096" actId="1076"/>
          <ac:picMkLst>
            <pc:docMk/>
            <pc:sldMk cId="3023534675" sldId="392"/>
            <ac:picMk id="42" creationId="{2DBE872F-3B89-1FC7-7758-166238266D26}"/>
          </ac:picMkLst>
        </pc:picChg>
      </pc:sldChg>
      <pc:sldChg chg="delSp modSp add del mod delAnim">
        <pc:chgData name="Gene Ojeda" userId="ae3aafaeea893d49" providerId="LiveId" clId="{9FF5816F-F908-4B64-872B-5242437D6C0C}" dt="2025-05-14T18:06:31.192" v="18021" actId="47"/>
        <pc:sldMkLst>
          <pc:docMk/>
          <pc:sldMk cId="4012369261" sldId="392"/>
        </pc:sldMkLst>
      </pc:sldChg>
      <pc:sldChg chg="add del">
        <pc:chgData name="Gene Ojeda" userId="ae3aafaeea893d49" providerId="LiveId" clId="{9FF5816F-F908-4B64-872B-5242437D6C0C}" dt="2025-05-14T19:48:30.560" v="19211" actId="47"/>
        <pc:sldMkLst>
          <pc:docMk/>
          <pc:sldMk cId="2458979518" sldId="393"/>
        </pc:sldMkLst>
      </pc:sldChg>
      <pc:sldChg chg="addSp modSp add del mod modTransition modAnim">
        <pc:chgData name="Gene Ojeda" userId="ae3aafaeea893d49" providerId="LiveId" clId="{9FF5816F-F908-4B64-872B-5242437D6C0C}" dt="2025-05-14T19:42:27.138" v="19100" actId="47"/>
        <pc:sldMkLst>
          <pc:docMk/>
          <pc:sldMk cId="444303552" sldId="394"/>
        </pc:sldMkLst>
      </pc:sldChg>
      <pc:sldChg chg="addSp delSp modSp add mod modTransition modNotesTx">
        <pc:chgData name="Gene Ojeda" userId="ae3aafaeea893d49" providerId="LiveId" clId="{9FF5816F-F908-4B64-872B-5242437D6C0C}" dt="2025-05-14T19:48:09.996" v="19210" actId="1076"/>
        <pc:sldMkLst>
          <pc:docMk/>
          <pc:sldMk cId="1690268490" sldId="395"/>
        </pc:sldMkLst>
        <pc:spChg chg="add mod">
          <ac:chgData name="Gene Ojeda" userId="ae3aafaeea893d49" providerId="LiveId" clId="{9FF5816F-F908-4B64-872B-5242437D6C0C}" dt="2025-05-14T19:44:54.486" v="19168" actId="20577"/>
          <ac:spMkLst>
            <pc:docMk/>
            <pc:sldMk cId="1690268490" sldId="395"/>
            <ac:spMk id="19" creationId="{A658D204-73E2-B639-5C4A-E9BB156509A5}"/>
          </ac:spMkLst>
        </pc:spChg>
        <pc:spChg chg="add mod">
          <ac:chgData name="Gene Ojeda" userId="ae3aafaeea893d49" providerId="LiveId" clId="{9FF5816F-F908-4B64-872B-5242437D6C0C}" dt="2025-05-14T19:44:20.750" v="19157" actId="1076"/>
          <ac:spMkLst>
            <pc:docMk/>
            <pc:sldMk cId="1690268490" sldId="395"/>
            <ac:spMk id="20" creationId="{5F775D6E-36AB-2C95-895D-193B922EB9B7}"/>
          </ac:spMkLst>
        </pc:spChg>
        <pc:spChg chg="add mod">
          <ac:chgData name="Gene Ojeda" userId="ae3aafaeea893d49" providerId="LiveId" clId="{9FF5816F-F908-4B64-872B-5242437D6C0C}" dt="2025-05-14T19:44:44.065" v="19166" actId="1076"/>
          <ac:spMkLst>
            <pc:docMk/>
            <pc:sldMk cId="1690268490" sldId="395"/>
            <ac:spMk id="23" creationId="{D122E7C5-EE52-F4D8-9279-B5A63C01DCEA}"/>
          </ac:spMkLst>
        </pc:spChg>
        <pc:picChg chg="add mod">
          <ac:chgData name="Gene Ojeda" userId="ae3aafaeea893d49" providerId="LiveId" clId="{9FF5816F-F908-4B64-872B-5242437D6C0C}" dt="2025-05-14T19:44:11.136" v="19153" actId="1076"/>
          <ac:picMkLst>
            <pc:docMk/>
            <pc:sldMk cId="1690268490" sldId="395"/>
            <ac:picMk id="14" creationId="{5B6F660B-DBA2-4640-4BA9-841CA7992B74}"/>
          </ac:picMkLst>
        </pc:picChg>
        <pc:picChg chg="add mod">
          <ac:chgData name="Gene Ojeda" userId="ae3aafaeea893d49" providerId="LiveId" clId="{9FF5816F-F908-4B64-872B-5242437D6C0C}" dt="2025-05-14T19:44:16.713" v="19156" actId="1076"/>
          <ac:picMkLst>
            <pc:docMk/>
            <pc:sldMk cId="1690268490" sldId="395"/>
            <ac:picMk id="17" creationId="{A9AD81BE-FB1A-4D8A-6A23-CCDE01E9E669}"/>
          </ac:picMkLst>
        </pc:picChg>
        <pc:picChg chg="add mod">
          <ac:chgData name="Gene Ojeda" userId="ae3aafaeea893d49" providerId="LiveId" clId="{9FF5816F-F908-4B64-872B-5242437D6C0C}" dt="2025-05-14T19:44:30.808" v="19161" actId="1076"/>
          <ac:picMkLst>
            <pc:docMk/>
            <pc:sldMk cId="1690268490" sldId="395"/>
            <ac:picMk id="21" creationId="{A53C4683-D187-CF58-7B7A-BF391C7B328C}"/>
          </ac:picMkLst>
        </pc:picChg>
        <pc:picChg chg="add mod modCrop">
          <ac:chgData name="Gene Ojeda" userId="ae3aafaeea893d49" providerId="LiveId" clId="{9FF5816F-F908-4B64-872B-5242437D6C0C}" dt="2025-05-14T19:48:09.996" v="19210" actId="1076"/>
          <ac:picMkLst>
            <pc:docMk/>
            <pc:sldMk cId="1690268490" sldId="395"/>
            <ac:picMk id="24" creationId="{F0ABAEA7-38AB-8DFE-CE66-35057AE6EB9A}"/>
          </ac:picMkLst>
        </pc:picChg>
        <pc:picChg chg="add mod modCrop">
          <ac:chgData name="Gene Ojeda" userId="ae3aafaeea893d49" providerId="LiveId" clId="{9FF5816F-F908-4B64-872B-5242437D6C0C}" dt="2025-05-14T19:48:07.333" v="19209" actId="1076"/>
          <ac:picMkLst>
            <pc:docMk/>
            <pc:sldMk cId="1690268490" sldId="395"/>
            <ac:picMk id="25" creationId="{FF0F814F-BA3E-04EF-9B84-F29F5411B0A0}"/>
          </ac:picMkLst>
        </pc:picChg>
      </pc:sldChg>
      <pc:sldChg chg="addSp delSp modSp add mod modNotesTx">
        <pc:chgData name="Gene Ojeda" userId="ae3aafaeea893d49" providerId="LiveId" clId="{9FF5816F-F908-4B64-872B-5242437D6C0C}" dt="2025-05-14T19:46:09.581" v="19192" actId="1076"/>
        <pc:sldMkLst>
          <pc:docMk/>
          <pc:sldMk cId="3275504929" sldId="396"/>
        </pc:sldMkLst>
        <pc:spChg chg="mod">
          <ac:chgData name="Gene Ojeda" userId="ae3aafaeea893d49" providerId="LiveId" clId="{9FF5816F-F908-4B64-872B-5242437D6C0C}" dt="2025-05-14T19:45:54.482" v="19187" actId="2710"/>
          <ac:spMkLst>
            <pc:docMk/>
            <pc:sldMk cId="3275504929" sldId="396"/>
            <ac:spMk id="19" creationId="{06132A97-541E-76B9-F72F-7EF02D23A3A3}"/>
          </ac:spMkLst>
        </pc:spChg>
        <pc:spChg chg="mod">
          <ac:chgData name="Gene Ojeda" userId="ae3aafaeea893d49" providerId="LiveId" clId="{9FF5816F-F908-4B64-872B-5242437D6C0C}" dt="2025-05-14T19:46:09.581" v="19192" actId="1076"/>
          <ac:spMkLst>
            <pc:docMk/>
            <pc:sldMk cId="3275504929" sldId="396"/>
            <ac:spMk id="20" creationId="{7ACA94E4-D4D7-57FB-72D9-DD6AE905A999}"/>
          </ac:spMkLst>
        </pc:spChg>
        <pc:picChg chg="add mod">
          <ac:chgData name="Gene Ojeda" userId="ae3aafaeea893d49" providerId="LiveId" clId="{9FF5816F-F908-4B64-872B-5242437D6C0C}" dt="2025-05-14T19:45:12.366" v="19174" actId="1076"/>
          <ac:picMkLst>
            <pc:docMk/>
            <pc:sldMk cId="3275504929" sldId="396"/>
            <ac:picMk id="6" creationId="{AC59F5F2-C3FA-8D93-9779-84CB03F9231A}"/>
          </ac:picMkLst>
        </pc:picChg>
        <pc:picChg chg="add mod ord">
          <ac:chgData name="Gene Ojeda" userId="ae3aafaeea893d49" providerId="LiveId" clId="{9FF5816F-F908-4B64-872B-5242437D6C0C}" dt="2025-05-14T19:45:55.644" v="19188" actId="1076"/>
          <ac:picMkLst>
            <pc:docMk/>
            <pc:sldMk cId="3275504929" sldId="396"/>
            <ac:picMk id="8" creationId="{AC100EBE-0F29-5C77-89B2-2AA67B040236}"/>
          </ac:picMkLst>
        </pc:picChg>
      </pc:sldChg>
      <pc:sldChg chg="addSp delSp modSp add mod delAnim modNotesTx">
        <pc:chgData name="Gene Ojeda" userId="ae3aafaeea893d49" providerId="LiveId" clId="{9FF5816F-F908-4B64-872B-5242437D6C0C}" dt="2025-05-16T00:32:38.518" v="21451" actId="1035"/>
        <pc:sldMkLst>
          <pc:docMk/>
          <pc:sldMk cId="2617102331" sldId="397"/>
        </pc:sldMkLst>
        <pc:spChg chg="mod">
          <ac:chgData name="Gene Ojeda" userId="ae3aafaeea893d49" providerId="LiveId" clId="{9FF5816F-F908-4B64-872B-5242437D6C0C}" dt="2025-05-14T20:19:22.163" v="19322" actId="14100"/>
          <ac:spMkLst>
            <pc:docMk/>
            <pc:sldMk cId="2617102331" sldId="397"/>
            <ac:spMk id="2" creationId="{BF978CAB-3554-5906-1B5A-16C3B8632919}"/>
          </ac:spMkLst>
        </pc:spChg>
        <pc:spChg chg="mod">
          <ac:chgData name="Gene Ojeda" userId="ae3aafaeea893d49" providerId="LiveId" clId="{9FF5816F-F908-4B64-872B-5242437D6C0C}" dt="2025-05-14T20:11:06.092" v="19310" actId="20577"/>
          <ac:spMkLst>
            <pc:docMk/>
            <pc:sldMk cId="2617102331" sldId="397"/>
            <ac:spMk id="16" creationId="{3B1B8486-331D-2F35-0FE6-8B90A0D1312A}"/>
          </ac:spMkLst>
        </pc:spChg>
        <pc:picChg chg="add mod ord">
          <ac:chgData name="Gene Ojeda" userId="ae3aafaeea893d49" providerId="LiveId" clId="{9FF5816F-F908-4B64-872B-5242437D6C0C}" dt="2025-05-16T00:32:38.518" v="21451" actId="1035"/>
          <ac:picMkLst>
            <pc:docMk/>
            <pc:sldMk cId="2617102331" sldId="397"/>
            <ac:picMk id="4" creationId="{86DB4609-0EAC-CB65-6545-EA1EB11DCF2C}"/>
          </ac:picMkLst>
        </pc:picChg>
        <pc:picChg chg="add del mod ord">
          <ac:chgData name="Gene Ojeda" userId="ae3aafaeea893d49" providerId="LiveId" clId="{9FF5816F-F908-4B64-872B-5242437D6C0C}" dt="2025-05-16T00:31:31.337" v="21414" actId="478"/>
          <ac:picMkLst>
            <pc:docMk/>
            <pc:sldMk cId="2617102331" sldId="397"/>
            <ac:picMk id="12" creationId="{42DF2961-F808-CDD4-82F1-C5F4A7BE9C1D}"/>
          </ac:picMkLst>
        </pc:picChg>
      </pc:sldChg>
      <pc:sldChg chg="addSp delSp modSp add mod ord modNotesTx">
        <pc:chgData name="Gene Ojeda" userId="ae3aafaeea893d49" providerId="LiveId" clId="{9FF5816F-F908-4B64-872B-5242437D6C0C}" dt="2025-05-16T00:32:14.794" v="21432" actId="14100"/>
        <pc:sldMkLst>
          <pc:docMk/>
          <pc:sldMk cId="1332680202" sldId="398"/>
        </pc:sldMkLst>
        <pc:picChg chg="add del mod">
          <ac:chgData name="Gene Ojeda" userId="ae3aafaeea893d49" providerId="LiveId" clId="{9FF5816F-F908-4B64-872B-5242437D6C0C}" dt="2025-05-16T00:32:04.928" v="21423" actId="478"/>
          <ac:picMkLst>
            <pc:docMk/>
            <pc:sldMk cId="1332680202" sldId="398"/>
            <ac:picMk id="4" creationId="{26315AD0-79DF-B853-35D8-954829883D45}"/>
          </ac:picMkLst>
        </pc:picChg>
        <pc:picChg chg="add mod ord">
          <ac:chgData name="Gene Ojeda" userId="ae3aafaeea893d49" providerId="LiveId" clId="{9FF5816F-F908-4B64-872B-5242437D6C0C}" dt="2025-05-16T00:32:14.794" v="21432" actId="14100"/>
          <ac:picMkLst>
            <pc:docMk/>
            <pc:sldMk cId="1332680202" sldId="398"/>
            <ac:picMk id="5" creationId="{2F4B2CC1-D86E-47EC-EF02-FABFC372A23E}"/>
          </ac:picMkLst>
        </pc:picChg>
      </pc:sldChg>
      <pc:sldChg chg="addSp delSp modSp add mod">
        <pc:chgData name="Gene Ojeda" userId="ae3aafaeea893d49" providerId="LiveId" clId="{9FF5816F-F908-4B64-872B-5242437D6C0C}" dt="2025-05-16T01:29:32.415" v="21474" actId="404"/>
        <pc:sldMkLst>
          <pc:docMk/>
          <pc:sldMk cId="889354907" sldId="399"/>
        </pc:sldMkLst>
        <pc:spChg chg="add mod">
          <ac:chgData name="Gene Ojeda" userId="ae3aafaeea893d49" providerId="LiveId" clId="{9FF5816F-F908-4B64-872B-5242437D6C0C}" dt="2025-05-15T15:48:04.337" v="20768"/>
          <ac:spMkLst>
            <pc:docMk/>
            <pc:sldMk cId="889354907" sldId="399"/>
            <ac:spMk id="2" creationId="{BC4B532C-212A-585C-BA52-3490200E32BA}"/>
          </ac:spMkLst>
        </pc:spChg>
        <pc:spChg chg="mod">
          <ac:chgData name="Gene Ojeda" userId="ae3aafaeea893d49" providerId="LiveId" clId="{9FF5816F-F908-4B64-872B-5242437D6C0C}" dt="2025-05-16T00:30:13.198" v="21412" actId="207"/>
          <ac:spMkLst>
            <pc:docMk/>
            <pc:sldMk cId="889354907" sldId="399"/>
            <ac:spMk id="7" creationId="{D92F078B-3698-0B33-96E5-3CF0C2FBB6A9}"/>
          </ac:spMkLst>
        </pc:spChg>
        <pc:spChg chg="mod">
          <ac:chgData name="Gene Ojeda" userId="ae3aafaeea893d49" providerId="LiveId" clId="{9FF5816F-F908-4B64-872B-5242437D6C0C}" dt="2025-05-16T00:30:13.198" v="21412" actId="207"/>
          <ac:spMkLst>
            <pc:docMk/>
            <pc:sldMk cId="889354907" sldId="399"/>
            <ac:spMk id="10" creationId="{163A81A2-03FF-7553-D7D0-90927031BC37}"/>
          </ac:spMkLst>
        </pc:spChg>
        <pc:spChg chg="mod">
          <ac:chgData name="Gene Ojeda" userId="ae3aafaeea893d49" providerId="LiveId" clId="{9FF5816F-F908-4B64-872B-5242437D6C0C}" dt="2025-05-16T00:30:13.198" v="21412" actId="207"/>
          <ac:spMkLst>
            <pc:docMk/>
            <pc:sldMk cId="889354907" sldId="399"/>
            <ac:spMk id="12" creationId="{B91A9E1B-8089-6FEA-5F75-D73B67D44821}"/>
          </ac:spMkLst>
        </pc:spChg>
        <pc:spChg chg="mod">
          <ac:chgData name="Gene Ojeda" userId="ae3aafaeea893d49" providerId="LiveId" clId="{9FF5816F-F908-4B64-872B-5242437D6C0C}" dt="2025-05-16T00:30:20.389" v="21413" actId="207"/>
          <ac:spMkLst>
            <pc:docMk/>
            <pc:sldMk cId="889354907" sldId="399"/>
            <ac:spMk id="13" creationId="{FA027DE6-0D1D-084C-891A-8296693FAE33}"/>
          </ac:spMkLst>
        </pc:spChg>
        <pc:spChg chg="mod">
          <ac:chgData name="Gene Ojeda" userId="ae3aafaeea893d49" providerId="LiveId" clId="{9FF5816F-F908-4B64-872B-5242437D6C0C}" dt="2025-05-16T00:30:13.198" v="21412" actId="207"/>
          <ac:spMkLst>
            <pc:docMk/>
            <pc:sldMk cId="889354907" sldId="399"/>
            <ac:spMk id="14" creationId="{85D165B0-7EFD-E6F9-6653-74DD2CCCF669}"/>
          </ac:spMkLst>
        </pc:spChg>
        <pc:spChg chg="mod">
          <ac:chgData name="Gene Ojeda" userId="ae3aafaeea893d49" providerId="LiveId" clId="{9FF5816F-F908-4B64-872B-5242437D6C0C}" dt="2025-05-14T22:41:35.237" v="19609" actId="20577"/>
          <ac:spMkLst>
            <pc:docMk/>
            <pc:sldMk cId="889354907" sldId="399"/>
            <ac:spMk id="16" creationId="{7601CD53-D2C1-A84E-6C12-73036D91133F}"/>
          </ac:spMkLst>
        </pc:spChg>
        <pc:spChg chg="mod">
          <ac:chgData name="Gene Ojeda" userId="ae3aafaeea893d49" providerId="LiveId" clId="{9FF5816F-F908-4B64-872B-5242437D6C0C}" dt="2025-05-16T00:30:13.198" v="21412" actId="207"/>
          <ac:spMkLst>
            <pc:docMk/>
            <pc:sldMk cId="889354907" sldId="399"/>
            <ac:spMk id="24" creationId="{241E1438-D339-DB6C-F6AD-1C84EC9C9AD9}"/>
          </ac:spMkLst>
        </pc:spChg>
        <pc:spChg chg="mod">
          <ac:chgData name="Gene Ojeda" userId="ae3aafaeea893d49" providerId="LiveId" clId="{9FF5816F-F908-4B64-872B-5242437D6C0C}" dt="2025-05-16T00:30:13.198" v="21412" actId="207"/>
          <ac:spMkLst>
            <pc:docMk/>
            <pc:sldMk cId="889354907" sldId="399"/>
            <ac:spMk id="26" creationId="{C6063957-D1D1-9CE9-5FFA-6B938A182711}"/>
          </ac:spMkLst>
        </pc:spChg>
        <pc:spChg chg="mod">
          <ac:chgData name="Gene Ojeda" userId="ae3aafaeea893d49" providerId="LiveId" clId="{9FF5816F-F908-4B64-872B-5242437D6C0C}" dt="2025-05-16T00:30:13.198" v="21412" actId="207"/>
          <ac:spMkLst>
            <pc:docMk/>
            <pc:sldMk cId="889354907" sldId="399"/>
            <ac:spMk id="33" creationId="{7C5E5FA0-8FF0-269E-CEF8-7868BA266DCD}"/>
          </ac:spMkLst>
        </pc:spChg>
        <pc:spChg chg="mod">
          <ac:chgData name="Gene Ojeda" userId="ae3aafaeea893d49" providerId="LiveId" clId="{9FF5816F-F908-4B64-872B-5242437D6C0C}" dt="2025-05-16T01:29:32.415" v="21474" actId="404"/>
          <ac:spMkLst>
            <pc:docMk/>
            <pc:sldMk cId="889354907" sldId="399"/>
            <ac:spMk id="34" creationId="{CB35A862-BFA7-A4A8-C875-1A5E12EB74EA}"/>
          </ac:spMkLst>
        </pc:spChg>
        <pc:spChg chg="mod">
          <ac:chgData name="Gene Ojeda" userId="ae3aafaeea893d49" providerId="LiveId" clId="{9FF5816F-F908-4B64-872B-5242437D6C0C}" dt="2025-05-16T00:30:20.389" v="21413" actId="207"/>
          <ac:spMkLst>
            <pc:docMk/>
            <pc:sldMk cId="889354907" sldId="399"/>
            <ac:spMk id="35" creationId="{D73B576B-C5E3-2605-0D6F-38011FC77696}"/>
          </ac:spMkLst>
        </pc:spChg>
        <pc:spChg chg="mod">
          <ac:chgData name="Gene Ojeda" userId="ae3aafaeea893d49" providerId="LiveId" clId="{9FF5816F-F908-4B64-872B-5242437D6C0C}" dt="2025-05-16T00:30:20.389" v="21413" actId="207"/>
          <ac:spMkLst>
            <pc:docMk/>
            <pc:sldMk cId="889354907" sldId="399"/>
            <ac:spMk id="36" creationId="{635A1890-CB93-D461-91CF-043233261744}"/>
          </ac:spMkLst>
        </pc:spChg>
        <pc:spChg chg="del">
          <ac:chgData name="Gene Ojeda" userId="ae3aafaeea893d49" providerId="LiveId" clId="{9FF5816F-F908-4B64-872B-5242437D6C0C}" dt="2025-05-15T15:48:03.997" v="20767" actId="478"/>
          <ac:spMkLst>
            <pc:docMk/>
            <pc:sldMk cId="889354907" sldId="399"/>
            <ac:spMk id="40" creationId="{FC90D2B2-B172-93D4-C1C3-5C81F2B9A4C3}"/>
          </ac:spMkLst>
        </pc:spChg>
      </pc:sldChg>
      <pc:sldChg chg="modSp add del mod">
        <pc:chgData name="Gene Ojeda" userId="ae3aafaeea893d49" providerId="LiveId" clId="{9FF5816F-F908-4B64-872B-5242437D6C0C}" dt="2025-05-14T22:54:18.238" v="19885" actId="47"/>
        <pc:sldMkLst>
          <pc:docMk/>
          <pc:sldMk cId="1200507419" sldId="400"/>
        </pc:sldMkLst>
      </pc:sldChg>
      <pc:sldChg chg="addSp delSp modSp add mod modNotesTx">
        <pc:chgData name="Gene Ojeda" userId="ae3aafaeea893d49" providerId="LiveId" clId="{9FF5816F-F908-4B64-872B-5242437D6C0C}" dt="2025-05-16T00:27:57.426" v="21411" actId="1038"/>
        <pc:sldMkLst>
          <pc:docMk/>
          <pc:sldMk cId="1046905815" sldId="401"/>
        </pc:sldMkLst>
        <pc:spChg chg="add mod">
          <ac:chgData name="Gene Ojeda" userId="ae3aafaeea893d49" providerId="LiveId" clId="{9FF5816F-F908-4B64-872B-5242437D6C0C}" dt="2025-05-15T15:48:06.561" v="20769"/>
          <ac:spMkLst>
            <pc:docMk/>
            <pc:sldMk cId="1046905815" sldId="401"/>
            <ac:spMk id="2" creationId="{6D1A8489-3306-23ED-4C8A-B1AEEB864A66}"/>
          </ac:spMkLst>
        </pc:spChg>
        <pc:spChg chg="mod">
          <ac:chgData name="Gene Ojeda" userId="ae3aafaeea893d49" providerId="LiveId" clId="{9FF5816F-F908-4B64-872B-5242437D6C0C}" dt="2025-05-14T22:55:38.593" v="19924" actId="207"/>
          <ac:spMkLst>
            <pc:docMk/>
            <pc:sldMk cId="1046905815" sldId="401"/>
            <ac:spMk id="3" creationId="{6F80B7F3-0676-7847-9B97-344BFFE81EF1}"/>
          </ac:spMkLst>
        </pc:spChg>
        <pc:spChg chg="mod">
          <ac:chgData name="Gene Ojeda" userId="ae3aafaeea893d49" providerId="LiveId" clId="{9FF5816F-F908-4B64-872B-5242437D6C0C}" dt="2025-05-14T22:49:42.647" v="19761" actId="122"/>
          <ac:spMkLst>
            <pc:docMk/>
            <pc:sldMk cId="1046905815" sldId="401"/>
            <ac:spMk id="10" creationId="{4D5FFDA7-2B7D-6159-1C34-382806CC5D94}"/>
          </ac:spMkLst>
        </pc:spChg>
        <pc:spChg chg="add del mod">
          <ac:chgData name="Gene Ojeda" userId="ae3aafaeea893d49" providerId="LiveId" clId="{9FF5816F-F908-4B64-872B-5242437D6C0C}" dt="2025-05-14T22:49:09.176" v="19752" actId="20577"/>
          <ac:spMkLst>
            <pc:docMk/>
            <pc:sldMk cId="1046905815" sldId="401"/>
            <ac:spMk id="11" creationId="{19CAFF6E-CAEB-F5CD-EA58-8D005C99AF1B}"/>
          </ac:spMkLst>
        </pc:spChg>
        <pc:spChg chg="mod">
          <ac:chgData name="Gene Ojeda" userId="ae3aafaeea893d49" providerId="LiveId" clId="{9FF5816F-F908-4B64-872B-5242437D6C0C}" dt="2025-05-14T22:55:33.384" v="19923"/>
          <ac:spMkLst>
            <pc:docMk/>
            <pc:sldMk cId="1046905815" sldId="401"/>
            <ac:spMk id="16" creationId="{D90399A4-D173-7DE7-4107-02E565422292}"/>
          </ac:spMkLst>
        </pc:spChg>
        <pc:spChg chg="mod">
          <ac:chgData name="Gene Ojeda" userId="ae3aafaeea893d49" providerId="LiveId" clId="{9FF5816F-F908-4B64-872B-5242437D6C0C}" dt="2025-05-16T00:27:57.426" v="21411" actId="1038"/>
          <ac:spMkLst>
            <pc:docMk/>
            <pc:sldMk cId="1046905815" sldId="401"/>
            <ac:spMk id="25" creationId="{D1293596-6B01-D8FA-BA90-455E9497CF1A}"/>
          </ac:spMkLst>
        </pc:spChg>
        <pc:spChg chg="mod">
          <ac:chgData name="Gene Ojeda" userId="ae3aafaeea893d49" providerId="LiveId" clId="{9FF5816F-F908-4B64-872B-5242437D6C0C}" dt="2025-05-16T00:22:52.195" v="21327" actId="20577"/>
          <ac:spMkLst>
            <pc:docMk/>
            <pc:sldMk cId="1046905815" sldId="401"/>
            <ac:spMk id="34" creationId="{496CE94B-FC7E-E98E-6270-581E3805045D}"/>
          </ac:spMkLst>
        </pc:spChg>
        <pc:spChg chg="del">
          <ac:chgData name="Gene Ojeda" userId="ae3aafaeea893d49" providerId="LiveId" clId="{9FF5816F-F908-4B64-872B-5242437D6C0C}" dt="2025-05-15T15:48:12.421" v="20772" actId="478"/>
          <ac:spMkLst>
            <pc:docMk/>
            <pc:sldMk cId="1046905815" sldId="401"/>
            <ac:spMk id="40" creationId="{7D789C57-5F36-4429-58C3-7698E8894D9B}"/>
          </ac:spMkLst>
        </pc:spChg>
        <pc:grpChg chg="mod">
          <ac:chgData name="Gene Ojeda" userId="ae3aafaeea893d49" providerId="LiveId" clId="{9FF5816F-F908-4B64-872B-5242437D6C0C}" dt="2025-05-16T00:26:04.497" v="21344" actId="14100"/>
          <ac:grpSpMkLst>
            <pc:docMk/>
            <pc:sldMk cId="1046905815" sldId="401"/>
            <ac:grpSpMk id="4" creationId="{222DB85D-1FBC-DBB8-FE87-3FC3E8C1DDCC}"/>
          </ac:grpSpMkLst>
        </pc:grpChg>
        <pc:grpChg chg="mod">
          <ac:chgData name="Gene Ojeda" userId="ae3aafaeea893d49" providerId="LiveId" clId="{9FF5816F-F908-4B64-872B-5242437D6C0C}" dt="2025-05-14T22:47:21.104" v="19708" actId="1076"/>
          <ac:grpSpMkLst>
            <pc:docMk/>
            <pc:sldMk cId="1046905815" sldId="401"/>
            <ac:grpSpMk id="37" creationId="{F9340881-E5EC-C5ED-0E8E-6EDD63BE7192}"/>
          </ac:grpSpMkLst>
        </pc:gr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CD70F6E-DDF2-CA52-362B-35800619FFF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D05B0A-761A-4D2E-70B8-7044916565D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8F1511-80CE-4EDE-9C03-2A270EF0A6E8}" type="datetimeFigureOut">
              <a:rPr lang="en-IN" smtClean="0"/>
              <a:t>15-05-2025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C177ED-117D-520E-F6A9-AC000433907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D48781-F3A9-8826-CB81-0B2664F485A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2F4AD6-3BFC-45B3-A687-C9BB9878F68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61972378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07T01:38:02.144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1 1 24575,'317'0'-1365,"-311"0"-5461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07T01:38:16.085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240 1 24575,'-5'29'0,"-2"0"0,-1 0 0,-1-1 0,-2-1 0,0 1 0,-2-2 0,-1 0 0,-1 0 0,-2-1 0,0-1 0,-27 29 0,-22 40 0,66-91 0,1 1 0,-1 0 0,1-1 0,0 1 0,0 0 0,0-1 0,0 1 0,0-1 0,1 1 0,-1-1 0,1 0 0,-1 0 0,1 0 0,0 1 0,0-1 0,0-1 0,0 1 0,0 0 0,0-1 0,1 1 0,-1-1 0,1 1 0,-1-1 0,1 0 0,-1 0 0,1 0 0,4 0 0,105 51 0,-87-42 0,21 8-6,0-2-1,2-2 0,53 8 0,-9-1-1331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07T01:38:28.691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2 2426 24575,'319'-65'0,"-216"56"0,0-5 0,-2-5 0,0-4 0,-1-4 0,-2-4 0,-1-5 0,112-59 0,-105 52 0,-3-4 0,-1-5 0,-3-4 0,-2-4 0,-4-4 0,-2-4 0,113-112 0,-152 125 0,-2-2 0,-4-2 0,-1-2 0,-4-2 0,-2-2 0,-3-1 0,-3-1 0,-3-2 0,-3-1 0,17-77 0,51-125 17,-60 188-362,-4-1-1,-3-1 1,22-143-1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07T01:47:38.103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1 1 24575,'317'0'-1365,"-311"0"-5461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07T01:47:38.104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126 1 24575,'-3'15'0,"-1"0"0,0 0 0,-1 0 0,0-1 0,-1 0 0,-1 0 0,0-1 0,-1 1 0,0-2 0,-1 1 0,-14 15 0,-12 20 0,36-47 0,-1 0 0,0 1 0,1-1 0,-1 1 0,0-1 0,1 0 0,0 1 0,-1-1 0,1 0 0,0 0 0,0 1 0,-1-1 0,1 0 0,0 0 0,0 0 0,0 0 0,0 0 0,1 0 0,-1 0 0,0-1 0,0 1 0,0 0 0,1-1 0,-1 1 0,0-1 0,1 1 0,2 0 0,54 25 0,-46-20 0,12 3-6,1-1-1,-1 0 0,29 3 0,-6 0-1331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07T01:47:38.105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1 1260 24575,'166'-34'0,"-112"29"0,-1-2 0,0-3 0,-1-2 0,0-2 0,-1-2 0,-1-3 0,59-30 0,-56 27 0,0-3 0,-1-2 0,-2-2 0,-1-2 0,-1-2 0,-2-2 0,59-59 0,-79 66 0,-2-2 0,0-1 0,-3 0 0,0-2 0,-2 0 0,-1-2 0,-2 0 0,-2 0 0,-1-2 0,9-39 0,26-65 17,-30 97-362,-3 0-1,-2 0 1,12-76-1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2A6466-20A2-4786-8555-3550069C9148}" type="datetimeFigureOut">
              <a:rPr lang="en-IN" smtClean="0"/>
              <a:t>15-05-2025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88CC97-7202-49E0-BB35-BAA69AB7A6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133230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88CC97-7202-49E0-BB35-BAA69AB7A60F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86314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88CC97-7202-49E0-BB35-BAA69AB7A60F}" type="slidenum">
              <a:rPr lang="en-IN" smtClean="0"/>
              <a:t>22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294430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AA2EC8-9CA5-34FE-C123-A778BC665D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8EC10FB-7C1E-53EA-446F-4E1AA247793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D897DD5-125A-7B05-9EC0-DC3F0827CB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15BEBF-259F-7718-7E03-2C4011BBE3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88CC97-7202-49E0-BB35-BAA69AB7A60F}" type="slidenum">
              <a:rPr lang="en-IN" smtClean="0"/>
              <a:t>24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339105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563AE2-3AA4-084D-2E0E-B2D3C58090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C4D0548-8BC9-30E2-055F-41344B8193A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12634E4-BC98-B470-7FCE-9A0727FE1D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s-ES" b="1" dirty="0"/>
              <a:t>Difícil saber en qué sistemas se usa criptografía actual</a:t>
            </a:r>
            <a:br>
              <a:rPr lang="es-ES" dirty="0"/>
            </a:br>
            <a:r>
              <a:rPr lang="es-ES" i="1" dirty="0"/>
              <a:t>"Muchas organizaciones no saben exactamente en qué partes de sus sistemas usan criptografía, así que no saben qué deben cambiar."</a:t>
            </a:r>
            <a:endParaRPr lang="es-ES" dirty="0"/>
          </a:p>
          <a:p>
            <a:pPr>
              <a:buNone/>
            </a:pPr>
            <a:r>
              <a:rPr lang="es-ES" b="1" dirty="0"/>
              <a:t>Algunos protocolos no soportan claves o firmas más grandes</a:t>
            </a:r>
            <a:br>
              <a:rPr lang="es-ES" dirty="0"/>
            </a:br>
            <a:r>
              <a:rPr lang="es-ES" i="1" dirty="0"/>
              <a:t>"Algunos sistemas no están preparados para usar las nuevas claves más largas que requiere la criptografía </a:t>
            </a:r>
            <a:r>
              <a:rPr lang="es-ES" i="1" dirty="0" err="1"/>
              <a:t>post-cuántica</a:t>
            </a:r>
            <a:r>
              <a:rPr lang="es-ES" i="1" dirty="0"/>
              <a:t>, así que habría que modificarlos."</a:t>
            </a:r>
            <a:endParaRPr lang="es-ES" dirty="0"/>
          </a:p>
          <a:p>
            <a:pPr>
              <a:buNone/>
            </a:pPr>
            <a:r>
              <a:rPr lang="es-ES" b="1" dirty="0"/>
              <a:t>Requiere cambiar hardware, software y documentación</a:t>
            </a:r>
            <a:br>
              <a:rPr lang="es-ES" dirty="0"/>
            </a:br>
            <a:r>
              <a:rPr lang="es-ES" i="1" dirty="0"/>
              <a:t>"Adoptar las nuevas tecnologías no es solo cambiar un código. También hay que actualizar equipos, programas y hasta los manuales de uso."</a:t>
            </a:r>
            <a:endParaRPr lang="es-ES" dirty="0"/>
          </a:p>
          <a:p>
            <a:pPr>
              <a:buNone/>
            </a:pPr>
            <a:r>
              <a:rPr lang="es-ES" b="1" dirty="0"/>
              <a:t>No hay listas claras de estándares que deben actualizarse</a:t>
            </a:r>
            <a:br>
              <a:rPr lang="es-ES" dirty="0"/>
            </a:br>
            <a:r>
              <a:rPr lang="es-ES" i="1" dirty="0"/>
              <a:t>"No existe una lista completa de normas o guías que necesitan cambiarse, lo que hace más difícil saber por dónde empezar."</a:t>
            </a:r>
            <a:endParaRPr lang="es-ES" dirty="0"/>
          </a:p>
          <a:p>
            <a:pPr>
              <a:buNone/>
            </a:pPr>
            <a:r>
              <a:rPr lang="es-ES" b="1" dirty="0"/>
              <a:t>La migración puede tardar años y ser costosa</a:t>
            </a:r>
            <a:br>
              <a:rPr lang="es-ES" dirty="0"/>
            </a:br>
            <a:r>
              <a:rPr lang="es-ES" i="1" dirty="0"/>
              <a:t>"Cambiar toda la infraestructura de seguridad lleva tiempo, puede ser caro y muchas veces toma varios años."</a:t>
            </a:r>
            <a:endParaRPr lang="es-ES" dirty="0"/>
          </a:p>
          <a:p>
            <a:pPr>
              <a:buNone/>
            </a:pPr>
            <a:r>
              <a:rPr lang="es-ES" b="1" dirty="0"/>
              <a:t>Se necesita una guía clara para planificar el cambio</a:t>
            </a:r>
            <a:br>
              <a:rPr lang="es-ES" dirty="0"/>
            </a:br>
            <a:r>
              <a:rPr lang="es-ES" i="1" dirty="0"/>
              <a:t>"Hace falta un plan detallado para guiar a las empresas paso a paso en cómo hacer el cambio sin afectar sus operaciones."</a:t>
            </a:r>
            <a:endParaRPr lang="es-ES" dirty="0"/>
          </a:p>
          <a:p>
            <a:pPr>
              <a:buNone/>
            </a:pPr>
            <a:r>
              <a:rPr lang="es-ES" b="1" dirty="0"/>
              <a:t>Diferentes aplicaciones tendrán diferentes necesidades</a:t>
            </a:r>
            <a:br>
              <a:rPr lang="es-ES" dirty="0"/>
            </a:br>
            <a:r>
              <a:rPr lang="es-ES" i="1" dirty="0"/>
              <a:t>"No todos los programas necesitan lo mismo. Algunas aplicaciones pueden trabajar bien con las nuevas claves, pero otras no."</a:t>
            </a:r>
            <a:endParaRPr lang="es-ES" dirty="0"/>
          </a:p>
          <a:p>
            <a:r>
              <a:rPr lang="es-ES" b="1" dirty="0"/>
              <a:t>Faltan herramientas para detectar y priorizar qué actualizar primero</a:t>
            </a:r>
            <a:br>
              <a:rPr lang="es-ES" dirty="0"/>
            </a:br>
            <a:r>
              <a:rPr lang="es-ES" i="1" dirty="0"/>
              <a:t>"No hay suficientes herramientas que ayuden a identificar qué sistemas deben cambiarse primero y cuáles pueden esperar."</a:t>
            </a:r>
            <a:endParaRPr lang="es-E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F3C651-BED7-7AE4-7FE3-C72A64B31E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88CC97-7202-49E0-BB35-BAA69AB7A60F}" type="slidenum">
              <a:rPr lang="en-IN" smtClean="0"/>
              <a:t>25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907701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A5EE51-BF29-2164-C80E-76ACE9D5E4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34996F3-42FC-4EF7-24AC-AFFBD4EE88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B0FBAE0-DA46-044F-96FF-BF25F5A1F6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6FC884-735E-8C08-246F-42CE3F27702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88CC97-7202-49E0-BB35-BAA69AB7A60F}" type="slidenum">
              <a:rPr lang="en-IN" smtClean="0"/>
              <a:t>26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25024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A1A993-F63F-6970-F8BD-0C0A068EE7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1C6F51-E2BD-DB71-F77E-D7CB0195BC4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E7AD379-9A67-0F9F-7485-F78BB8F7CA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ACA96A-5017-7EF3-AEBE-B6371DC3DA7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88CC97-7202-49E0-BB35-BAA69AB7A60F}" type="slidenum">
              <a:rPr lang="en-IN" smtClean="0"/>
              <a:t>27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616116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63E4F1-0FC5-8A87-2E7F-A473DF0014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E446C7A-BB36-53F5-9876-BD4C0DA0D80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FE1DA5B-A8A1-914F-AFD5-95463E6C1C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7C6EAA-27E1-FFE5-9209-8A96C39CDA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88CC97-7202-49E0-BB35-BAA69AB7A60F}" type="slidenum">
              <a:rPr lang="en-IN" smtClean="0"/>
              <a:t>28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263055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C10C02-C2E3-B940-9237-E96BC82616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AB8A566-BE50-CF28-852A-4A09126FDF4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F56FC-9FDD-5531-6090-8828FBEFD4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>
              <a:solidFill>
                <a:schemeClr val="bg2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F92958-3656-07CB-99C4-03394C32395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88CC97-7202-49E0-BB35-BAA69AB7A60F}" type="slidenum">
              <a:rPr lang="en-IN" smtClean="0"/>
              <a:t>29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261751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0667C0-B653-2AC9-6959-134A528C54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C1A365E-6571-68EC-20CE-B5ACF2C89F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D5E13B3-D40E-67CD-CE81-856EE59079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s-ES" b="1" dirty="0"/>
              <a:t>Teoría de números</a:t>
            </a:r>
            <a:r>
              <a:rPr lang="es-ES" dirty="0"/>
              <a:t> → Relacionada con factorización y logaritmos discretos.</a:t>
            </a:r>
          </a:p>
          <a:p>
            <a:pPr>
              <a:buNone/>
            </a:pPr>
            <a:endParaRPr lang="es-ES" dirty="0"/>
          </a:p>
          <a:p>
            <a:pPr>
              <a:buNone/>
            </a:pPr>
            <a:r>
              <a:rPr lang="es-ES" b="1" dirty="0"/>
              <a:t>Complejidad computacional</a:t>
            </a:r>
            <a:r>
              <a:rPr lang="es-ES" dirty="0"/>
              <a:t> → Basada en la estimación de O((</a:t>
            </a:r>
            <a:r>
              <a:rPr lang="es-ES" dirty="0" err="1"/>
              <a:t>log⁡N</a:t>
            </a:r>
            <a:r>
              <a:rPr lang="es-ES" dirty="0"/>
              <a:t>)3)O((\log N)^3) para el tiempo de Shor.</a:t>
            </a:r>
          </a:p>
          <a:p>
            <a:pPr>
              <a:buNone/>
            </a:pPr>
            <a:endParaRPr lang="es-ES" dirty="0"/>
          </a:p>
          <a:p>
            <a:r>
              <a:rPr lang="es-ES" b="1" dirty="0"/>
              <a:t>Aritmética modular</a:t>
            </a:r>
            <a:r>
              <a:rPr lang="es-ES" dirty="0"/>
              <a:t> → Aplicada en la simulación para evaluar el tamaño del problema.</a:t>
            </a:r>
          </a:p>
          <a:p>
            <a:endParaRPr lang="es-ES" dirty="0">
              <a:solidFill>
                <a:schemeClr val="bg2"/>
              </a:solidFill>
            </a:endParaRPr>
          </a:p>
          <a:p>
            <a:r>
              <a:rPr lang="es-ES" dirty="0"/>
              <a:t>La </a:t>
            </a:r>
            <a:r>
              <a:rPr lang="es-ES" b="1" dirty="0"/>
              <a:t>teoría de grupos</a:t>
            </a:r>
            <a:r>
              <a:rPr lang="es-ES" dirty="0"/>
              <a:t> es una rama de las matemáticas que estudia las estructuras algebraicas llamadas </a:t>
            </a:r>
            <a:r>
              <a:rPr lang="es-ES" b="1" dirty="0"/>
              <a:t>grupos</a:t>
            </a:r>
            <a:endParaRPr lang="es-ES" dirty="0">
              <a:solidFill>
                <a:schemeClr val="bg2"/>
              </a:solidFill>
            </a:endParaRPr>
          </a:p>
          <a:p>
            <a:endParaRPr lang="es-ES" dirty="0">
              <a:solidFill>
                <a:schemeClr val="bg2"/>
              </a:solidFill>
            </a:endParaRPr>
          </a:p>
          <a:p>
            <a:endParaRPr lang="es-ES" dirty="0">
              <a:solidFill>
                <a:schemeClr val="bg2"/>
              </a:solidFill>
            </a:endParaRPr>
          </a:p>
          <a:p>
            <a:endParaRPr lang="es-ES" dirty="0">
              <a:solidFill>
                <a:schemeClr val="bg2"/>
              </a:solidFill>
            </a:endParaRPr>
          </a:p>
          <a:p>
            <a:endParaRPr lang="es-ES" dirty="0">
              <a:solidFill>
                <a:schemeClr val="bg2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23A049-CCDA-EE12-CE4E-D22CCECE0FE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88CC97-7202-49E0-BB35-BAA69AB7A60F}" type="slidenum">
              <a:rPr lang="en-IN" smtClean="0"/>
              <a:t>30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011534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061960-9BC3-1D89-F002-25BB729ACE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D2A39D8-D7F3-0B56-E8E7-04640E4382B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6107FF1-FEC6-368E-2FEA-7AC4992875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>
              <a:solidFill>
                <a:schemeClr val="bg2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54B41B-616E-8851-E25C-B7F9CD00E2C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88CC97-7202-49E0-BB35-BAA69AB7A60F}" type="slidenum">
              <a:rPr lang="en-IN" smtClean="0"/>
              <a:t>31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877297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F38E01-8392-D5FB-D6FA-3CA27022CE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5456DD7-EEA5-CA2B-6B2B-8FB1C51A59D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A74453E-D399-98BD-E355-283CC73CC6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>
              <a:solidFill>
                <a:schemeClr val="bg2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48A4CD-F882-561E-8DF7-01FDAEF9CE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88CC97-7202-49E0-BB35-BAA69AB7A60F}" type="slidenum">
              <a:rPr lang="en-IN" smtClean="0"/>
              <a:t>32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587573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4058C1-ACB8-1930-D071-C58233621B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FD91F39-D528-4BF4-FAE5-2B63489D06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D5EC884-0CE5-93F6-8757-4D419E7CB3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546F6E-4435-AA55-B06E-0551E4A3051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88CC97-7202-49E0-BB35-BAA69AB7A60F}" type="slidenum">
              <a:rPr lang="en-IN" smtClean="0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5375252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7B685A-C15A-CD5A-6F93-61C0FEDA71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982F94B-159C-9506-19E0-0E0A7473FCE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70347FB-A50C-009C-779E-8BA58CE3CC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endParaRPr lang="es-ES" dirty="0">
              <a:solidFill>
                <a:schemeClr val="bg2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DF8597-3719-722C-4C34-9453DB459BC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88CC97-7202-49E0-BB35-BAA69AB7A60F}" type="slidenum">
              <a:rPr lang="en-IN" smtClean="0"/>
              <a:t>33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8790285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CA9011-C065-A3D7-5F5D-65BA478218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1E4AB62-4BAD-C68E-6D52-C3F03E4572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E7FF383-0DA6-E115-5747-F57EA60DDF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endParaRPr lang="es-ES" dirty="0">
              <a:solidFill>
                <a:schemeClr val="bg2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E04BC7-3A8B-28AC-4C72-19876ED66B2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88CC97-7202-49E0-BB35-BAA69AB7A60F}" type="slidenum">
              <a:rPr lang="en-IN" smtClean="0"/>
              <a:t>34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8189867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334B01-85F2-C715-8F6E-717D845998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2661E8C-C2BD-7D88-0C8A-3E1367D2340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7A1D02D-B9B3-63C0-1936-4FB21F1FF7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endParaRPr lang="es-ES" dirty="0">
              <a:solidFill>
                <a:schemeClr val="bg2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6D1894-480D-0F87-66C4-A3332C20DFC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88CC97-7202-49E0-BB35-BAA69AB7A60F}" type="slidenum">
              <a:rPr lang="en-IN" smtClean="0"/>
              <a:t>35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9495599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6FB8AF-CD18-4DC8-2430-44E1E71A50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B17E86-E3EC-94D7-BCB8-6D2CEC0278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8561448-94CC-4F2A-A4C5-F547C04290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200000"/>
              </a:lnSpc>
              <a:buNone/>
            </a:pPr>
            <a:endParaRPr lang="es-ES" dirty="0">
              <a:solidFill>
                <a:schemeClr val="bg1"/>
              </a:solidFill>
              <a:latin typeface="Aptos" panose="020B0004020202020204" pitchFamily="34" charset="0"/>
            </a:endParaRPr>
          </a:p>
          <a:p>
            <a:pPr>
              <a:lnSpc>
                <a:spcPct val="200000"/>
              </a:lnSpc>
            </a:pPr>
            <a:endParaRPr lang="es-ES" dirty="0">
              <a:solidFill>
                <a:schemeClr val="bg2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70A3FE-D77A-8918-1F87-732D583611F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88CC97-7202-49E0-BB35-BAA69AB7A60F}" type="slidenum">
              <a:rPr lang="en-IN" smtClean="0"/>
              <a:t>36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1359022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AC2F75-4EA2-782A-7407-83955DF935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2E4EE14-0635-AD5B-E60A-15EF8DC8A4F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5227E71-7145-C5AE-F853-2B1CC2CDE2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endParaRPr lang="es-ES" dirty="0">
              <a:solidFill>
                <a:schemeClr val="bg2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2E131B-85F7-4856-2335-05AA1532A53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88CC97-7202-49E0-BB35-BAA69AB7A60F}" type="slidenum">
              <a:rPr lang="en-IN" smtClean="0"/>
              <a:t>37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3681244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30340F-F59B-80ED-3383-EF6C310CA3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AD8C86-6C2E-AC75-2330-E16403E97C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9992CED-ABD1-A759-ABCD-89E13C8CC4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endParaRPr lang="es-ES" dirty="0">
              <a:solidFill>
                <a:schemeClr val="bg2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38A7D3-B339-9716-9502-FFA98F72F3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88CC97-7202-49E0-BB35-BAA69AB7A60F}" type="slidenum">
              <a:rPr lang="en-IN" smtClean="0"/>
              <a:t>38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8629634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D1E3A3-1FD7-4334-5D1F-DFBD62CDC0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EC8BB01-1188-D4DA-7DB0-48C045900E3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2DA0425-4F75-528F-EFF5-6F49BE748D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endParaRPr lang="es-ES" dirty="0">
              <a:solidFill>
                <a:schemeClr val="bg2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FFC878-1485-FFE1-219B-005BCB6AA0A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88CC97-7202-49E0-BB35-BAA69AB7A60F}" type="slidenum">
              <a:rPr lang="en-IN" smtClean="0"/>
              <a:t>39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5175956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0CD064-310D-F75E-E74A-9A9142084E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6E53DFE-889C-9B33-991E-D4BDC3EAC46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5EB4104-B359-1A46-C64B-D6BE86851A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endParaRPr lang="es-ES" dirty="0">
              <a:solidFill>
                <a:schemeClr val="bg2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99E06F-4E38-8915-B1B1-9E394E58548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88CC97-7202-49E0-BB35-BAA69AB7A60F}" type="slidenum">
              <a:rPr lang="en-IN" smtClean="0"/>
              <a:t>40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8069268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D2C16B-562A-5FCB-4355-EB2EFAC212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74BC483-623D-BE3F-7B13-32C6BDCEB5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327409B-F6C7-26FD-B326-31B79D5280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endParaRPr lang="es-ES" dirty="0">
              <a:solidFill>
                <a:schemeClr val="bg2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87CA9D-6C1B-7B90-51C3-BE737D8D48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88CC97-7202-49E0-BB35-BAA69AB7A60F}" type="slidenum">
              <a:rPr lang="en-IN" smtClean="0"/>
              <a:t>41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6921675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22C09B-F582-898E-1D69-DC6B5AE643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8DE7E0E-CC9C-9EBB-D312-C58FAA3743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C8E92D7-02FF-AE52-B875-E1BC1F01FA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endParaRPr lang="es-ES" dirty="0">
              <a:solidFill>
                <a:schemeClr val="bg2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CC839A-AFB8-A722-CDEF-594DA503D3E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88CC97-7202-49E0-BB35-BAA69AB7A60F}" type="slidenum">
              <a:rPr lang="en-IN" smtClean="0"/>
              <a:t>42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843365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52FFD5-58A4-FF82-401B-E29F6DEC1B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E508C69-B207-8320-7120-113BF631DE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37F3F5C-12B5-0969-3B86-604109505C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6CF10C-79FE-D953-2DDD-E04BC1C166B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88CC97-7202-49E0-BB35-BAA69AB7A60F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3350837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532D3B-72BA-C598-C8EA-055CFA0CE9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495C6E3-C7AF-265A-E71D-F62F7AE620A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92AF2B9-1E46-BD1E-6D2B-B40380729A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endParaRPr lang="es-ES" dirty="0">
              <a:solidFill>
                <a:schemeClr val="bg2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1FC04E-EAE0-AC55-B9A0-280F6B7E940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88CC97-7202-49E0-BB35-BAA69AB7A60F}" type="slidenum">
              <a:rPr lang="en-IN" smtClean="0"/>
              <a:t>43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7465366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F34084-E3FA-5A52-855E-5B736DCDE7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6123D48-4EEA-CF81-38DC-B8689FF53BE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6A112FF-21FF-3081-78CA-0A038EBDCE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endParaRPr lang="es-ES" dirty="0">
              <a:solidFill>
                <a:schemeClr val="bg2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44CB3D-205F-56F1-5803-B820F57333F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88CC97-7202-49E0-BB35-BAA69AB7A60F}" type="slidenum">
              <a:rPr lang="en-IN" smtClean="0"/>
              <a:t>44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4630680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781E31-81BC-D3C6-05A8-72D5D23893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300FB21-7472-1927-A8B0-26E50600A4D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B78811D-D41E-0129-09A4-4DC8888E98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endParaRPr lang="es-ES" dirty="0">
              <a:solidFill>
                <a:schemeClr val="bg2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F9F7AA-631E-1A7C-EDC4-F4D5DF7C792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88CC97-7202-49E0-BB35-BAA69AB7A60F}" type="slidenum">
              <a:rPr lang="en-IN" smtClean="0"/>
              <a:t>45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6828445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66A92A-C06A-487E-2CCC-ADCB349FE2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672D404-7169-6C64-B99A-B0D0E53C58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E14F55A-F26D-5E9F-6129-E8DDE0567C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endParaRPr lang="es-ES" dirty="0">
              <a:solidFill>
                <a:schemeClr val="bg2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DEC6DE-42A6-EE54-C212-506E5373B5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88CC97-7202-49E0-BB35-BAA69AB7A60F}" type="slidenum">
              <a:rPr lang="en-IN" smtClean="0"/>
              <a:t>46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2133435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401734-46B9-DA43-2980-2CEEB52315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5747DEE-55C9-C88B-27A7-BB649FB4CE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F0CE263-AA6D-3363-C3F8-978B506347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endParaRPr lang="es-ES" dirty="0">
              <a:solidFill>
                <a:schemeClr val="bg2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ECB430-C1A8-89CC-A5D7-E3911BBCB91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88CC97-7202-49E0-BB35-BAA69AB7A60F}" type="slidenum">
              <a:rPr lang="en-IN" smtClean="0"/>
              <a:t>47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7837750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1CED9F-D72B-306E-7D9E-117FB2D442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2A50A9B-58B6-EE14-97F1-7111F912974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9388F58-9ABB-403E-6609-FFB695DAC2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s-ES" dirty="0"/>
              <a:t>Seguir estándares </a:t>
            </a:r>
            <a:r>
              <a:rPr lang="es-ES" dirty="0" err="1"/>
              <a:t>poscuánticos</a:t>
            </a:r>
            <a:r>
              <a:rPr lang="es-ES" dirty="0"/>
              <a:t> del NIST.</a:t>
            </a:r>
          </a:p>
          <a:p>
            <a:pPr>
              <a:buNone/>
            </a:pPr>
            <a:r>
              <a:rPr lang="es-ES" dirty="0"/>
              <a:t>Ampliar investigación y desarrollo continuo.</a:t>
            </a:r>
          </a:p>
          <a:p>
            <a:pPr>
              <a:buNone/>
            </a:pPr>
            <a:r>
              <a:rPr lang="es-ES" dirty="0"/>
              <a:t>Usar simulaciones para evaluación segura.</a:t>
            </a:r>
          </a:p>
          <a:p>
            <a:pPr>
              <a:buNone/>
            </a:pPr>
            <a:r>
              <a:rPr lang="es-ES" dirty="0"/>
              <a:t>Invertir en acceso a hardware.</a:t>
            </a:r>
          </a:p>
          <a:p>
            <a:pPr>
              <a:buNone/>
            </a:pPr>
            <a:r>
              <a:rPr lang="es-ES" dirty="0"/>
              <a:t>Fomentar educación en universidades.</a:t>
            </a:r>
          </a:p>
          <a:p>
            <a:r>
              <a:rPr lang="es-ES" dirty="0"/>
              <a:t>Preparar protocolos y sistemas desde ya.</a:t>
            </a:r>
          </a:p>
          <a:p>
            <a:pPr>
              <a:lnSpc>
                <a:spcPct val="200000"/>
              </a:lnSpc>
            </a:pPr>
            <a:endParaRPr lang="es-ES" dirty="0">
              <a:solidFill>
                <a:schemeClr val="bg2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82CA7F-CCAD-4687-5733-8D00B99D82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88CC97-7202-49E0-BB35-BAA69AB7A60F}" type="slidenum">
              <a:rPr lang="en-IN" smtClean="0"/>
              <a:t>48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7833276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89D001-CB27-74D6-8F24-4368723453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3C27948-F330-0718-9D48-76ED0BA817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F8CE958-B687-8BE9-81D4-35A670EAFF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endParaRPr lang="es-ES" dirty="0">
              <a:solidFill>
                <a:schemeClr val="bg2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8DA977-E3A2-EA10-D389-DCB3C0947C2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88CC97-7202-49E0-BB35-BAA69AB7A60F}" type="slidenum">
              <a:rPr lang="en-IN" smtClean="0"/>
              <a:t>49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7291316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959B4F-F119-531A-35A0-B288186BA6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5EFD30F-C775-B6B9-01F0-332C003CF3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9E3F5A4-EBAA-6AB8-1E03-EBC55C58A3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endParaRPr lang="es-ES" dirty="0">
              <a:solidFill>
                <a:schemeClr val="bg2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778B20-C2FA-CBAC-FE1F-38B3429841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88CC97-7202-49E0-BB35-BAA69AB7A60F}" type="slidenum">
              <a:rPr lang="en-IN" smtClean="0"/>
              <a:t>50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7559627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8B2619-E3AE-27C0-CD94-ECA5559AE6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FAFD2C3-C20F-2303-EE25-CB8D7797B37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8BBB929-90FD-C619-B5A1-87BD58467D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endParaRPr lang="es-ES" dirty="0">
              <a:solidFill>
                <a:schemeClr val="bg2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1A74E5-F32F-71B0-392C-DC1EAED89AE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88CC97-7202-49E0-BB35-BAA69AB7A60F}" type="slidenum">
              <a:rPr lang="en-IN" smtClean="0"/>
              <a:t>51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769606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88CC97-7202-49E0-BB35-BAA69AB7A60F}" type="slidenum">
              <a:rPr lang="en-IN" smtClean="0"/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0368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88CC97-7202-49E0-BB35-BAA69AB7A60F}" type="slidenum">
              <a:rPr lang="en-IN" smtClean="0"/>
              <a:t>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167038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88CC97-7202-49E0-BB35-BAA69AB7A60F}" type="slidenum">
              <a:rPr lang="en-IN" smtClean="0"/>
              <a:t>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587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88CC97-7202-49E0-BB35-BAA69AB7A60F}" type="slidenum">
              <a:rPr lang="en-IN" smtClean="0"/>
              <a:t>17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69432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88CC97-7202-49E0-BB35-BAA69AB7A60F}" type="slidenum">
              <a:rPr lang="en-IN" smtClean="0"/>
              <a:t>20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028902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C3E3DA-9A77-96EB-071D-15789E662E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9FC456E-C1F1-7FC9-B5F0-011FE81CCAC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9C8DA4E-A999-293F-54EE-5815A4EA51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2E2421-03ED-34C8-C692-53D21E151B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88CC97-7202-49E0-BB35-BAA69AB7A60F}" type="slidenum">
              <a:rPr lang="en-IN" smtClean="0"/>
              <a:t>21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675250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5A0BA-7489-9C9D-4FE8-E2A3CDD9CE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F0B553-151F-36D3-2F56-AAF2DBFEEE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5ACCB8-19DD-053F-3420-07ADF877E2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DB3AC-3CD5-4F18-B4FE-715B08EE4D7C}" type="datetimeFigureOut">
              <a:rPr lang="en-IN" smtClean="0"/>
              <a:t>15-05-2025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DA1958-9C0B-AE64-9726-DF5579B880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BE17A6-B51B-76ED-BF91-0FE0C17A07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E95F0-4447-4A08-AE82-9A75917129B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402965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C180CB-5702-4C7D-ADD0-1F522D581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CB5634-01E3-4CAC-AF45-E3A8A2994A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B99D6B-77AA-4A0C-8493-BCEA0C7A4F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DB3AC-3CD5-4F18-B4FE-715B08EE4D7C}" type="datetimeFigureOut">
              <a:rPr lang="en-IN" smtClean="0"/>
              <a:t>15-05-2025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0CF9CF-EC76-F787-56C9-851D2F7DBE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D185CD-A8CD-5389-198E-FF78EC3DD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E95F0-4447-4A08-AE82-9A75917129B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788092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14B4C3A-EE98-F7D5-CF44-3B51A8CCC4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BF5E15-436C-32AE-C23B-EB799CD393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E6A6D8-9416-DFAD-D964-FC2958E5B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DB3AC-3CD5-4F18-B4FE-715B08EE4D7C}" type="datetimeFigureOut">
              <a:rPr lang="en-IN" smtClean="0"/>
              <a:t>15-05-2025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3712B6-10B5-8F26-4A80-ABD8473996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7D70E0-0BEF-9C9D-5686-7A303196B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E95F0-4447-4A08-AE82-9A75917129B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335992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21D4BC-DC8F-63C8-D7AA-D2E4DC439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C63C2B-07C6-2F91-3F2B-73D82C905C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B200D3-ACEF-E14E-42CD-D4DCB29B28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DB3AC-3CD5-4F18-B4FE-715B08EE4D7C}" type="datetimeFigureOut">
              <a:rPr lang="en-IN" smtClean="0"/>
              <a:t>15-05-2025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B3704A-BFE2-F0C2-7EBC-80C01DE826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F121A6-A918-37AC-E9B2-90ACEC57E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E95F0-4447-4A08-AE82-9A75917129B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303763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F090CAD2-B626-0D71-FE0E-EFA7E2E465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65314" y="-195943"/>
            <a:ext cx="6456783" cy="7249886"/>
          </a:xfrm>
          <a:custGeom>
            <a:avLst/>
            <a:gdLst>
              <a:gd name="connsiteX0" fmla="*/ 0 w 6456783"/>
              <a:gd name="connsiteY0" fmla="*/ 0 h 7249886"/>
              <a:gd name="connsiteX1" fmla="*/ 6456783 w 6456783"/>
              <a:gd name="connsiteY1" fmla="*/ 0 h 7249886"/>
              <a:gd name="connsiteX2" fmla="*/ 6456783 w 6456783"/>
              <a:gd name="connsiteY2" fmla="*/ 7249886 h 7249886"/>
              <a:gd name="connsiteX3" fmla="*/ 0 w 6456783"/>
              <a:gd name="connsiteY3" fmla="*/ 7249886 h 7249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56783" h="7249886">
                <a:moveTo>
                  <a:pt x="0" y="0"/>
                </a:moveTo>
                <a:lnTo>
                  <a:pt x="6456783" y="0"/>
                </a:lnTo>
                <a:lnTo>
                  <a:pt x="6456783" y="7249886"/>
                </a:lnTo>
                <a:lnTo>
                  <a:pt x="0" y="724988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207821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A63A0E-316A-11EC-C7E8-C044684F09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7993BC-591E-77EB-616D-8B1EB07F3F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21BBFD-FC36-118F-11A7-E999EE8A93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E14567-C2A8-3D77-C97F-B4F6D0701A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DB3AC-3CD5-4F18-B4FE-715B08EE4D7C}" type="datetimeFigureOut">
              <a:rPr lang="en-IN" smtClean="0"/>
              <a:t>15-05-2025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01BC47-CF9C-A0DC-2563-0DEA4484DA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2EE347-3F14-8BBE-F7F3-6D07A785F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E95F0-4447-4A08-AE82-9A75917129B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660597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B7DD4-CBC3-0EF8-4E06-0F79BF623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80BF5E-C9D9-6BD4-5710-078DF9C43B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7C5F4C-071C-A58A-BE98-B44DA005D8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4DAF0EE-0382-8B86-62AF-88160F92404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45AE6FB-58A1-7793-93FD-B0471093DC1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D69B2E4-42A6-1C34-7424-EC75F46B3A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DB3AC-3CD5-4F18-B4FE-715B08EE4D7C}" type="datetimeFigureOut">
              <a:rPr lang="en-IN" smtClean="0"/>
              <a:t>15-05-2025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F68B28F-1A0C-7C9C-CCEB-3EB978D406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093D229-449D-0571-ADD4-E57673FFEB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E95F0-4447-4A08-AE82-9A75917129B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284532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7EDF87-16B7-E987-6A48-1179F1B60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17B630-9451-4B92-1729-BA760EF495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DB3AC-3CD5-4F18-B4FE-715B08EE4D7C}" type="datetimeFigureOut">
              <a:rPr lang="en-IN" smtClean="0"/>
              <a:t>15-05-2025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012C4D-BE40-1020-D7C3-8054AE657E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E31558-3CDE-2B82-A3C8-D45EFFC05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E95F0-4447-4A08-AE82-9A75917129B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890363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2BF482DF-D466-C1DD-8C2B-9644BAEBC03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989048" y="3971648"/>
            <a:ext cx="4356780" cy="4356780"/>
          </a:xfrm>
          <a:custGeom>
            <a:avLst/>
            <a:gdLst>
              <a:gd name="connsiteX0" fmla="*/ 2178390 w 4356780"/>
              <a:gd name="connsiteY0" fmla="*/ 0 h 4356780"/>
              <a:gd name="connsiteX1" fmla="*/ 4356780 w 4356780"/>
              <a:gd name="connsiteY1" fmla="*/ 2178390 h 4356780"/>
              <a:gd name="connsiteX2" fmla="*/ 2178390 w 4356780"/>
              <a:gd name="connsiteY2" fmla="*/ 4356780 h 4356780"/>
              <a:gd name="connsiteX3" fmla="*/ 0 w 4356780"/>
              <a:gd name="connsiteY3" fmla="*/ 2178390 h 4356780"/>
              <a:gd name="connsiteX4" fmla="*/ 2178390 w 4356780"/>
              <a:gd name="connsiteY4" fmla="*/ 0 h 43567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56780" h="4356780">
                <a:moveTo>
                  <a:pt x="2178390" y="0"/>
                </a:moveTo>
                <a:cubicBezTo>
                  <a:pt x="3381482" y="0"/>
                  <a:pt x="4356780" y="975298"/>
                  <a:pt x="4356780" y="2178390"/>
                </a:cubicBezTo>
                <a:cubicBezTo>
                  <a:pt x="4356780" y="3381482"/>
                  <a:pt x="3381482" y="4356780"/>
                  <a:pt x="2178390" y="4356780"/>
                </a:cubicBezTo>
                <a:cubicBezTo>
                  <a:pt x="975298" y="4356780"/>
                  <a:pt x="0" y="3381482"/>
                  <a:pt x="0" y="2178390"/>
                </a:cubicBezTo>
                <a:cubicBezTo>
                  <a:pt x="0" y="975298"/>
                  <a:pt x="975298" y="0"/>
                  <a:pt x="217839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301966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7309EA-E56F-5B46-03FA-F6ECF9AF7F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608AA4-AF68-1754-F65F-3F843FCC56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916355-7015-1F10-4B52-18199AE0D9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C63172-5147-8B9A-4270-12DB0F5A10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DB3AC-3CD5-4F18-B4FE-715B08EE4D7C}" type="datetimeFigureOut">
              <a:rPr lang="en-IN" smtClean="0"/>
              <a:t>15-05-2025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81A633-9A0F-0563-F6AA-C447BD70A4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28BE2D-F63F-B8E9-76C3-7F48C76977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E95F0-4447-4A08-AE82-9A75917129B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097394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0362F-B984-A50F-D0E0-9241543DFA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F77FFD0-1035-E234-A217-3FC7382DF2B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C4174D-A9A4-6722-C232-BEAFE810E4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4C7BFC-158E-1A8D-41A2-BF4B1CA5D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DB3AC-3CD5-4F18-B4FE-715B08EE4D7C}" type="datetimeFigureOut">
              <a:rPr lang="en-IN" smtClean="0"/>
              <a:t>15-05-2025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65C165-AFC4-1ABA-9E32-F89ADC15DB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9675E2-2C7B-F090-A4DD-E33D729C1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E95F0-4447-4A08-AE82-9A75917129B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268018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E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A24852B-31C4-A8EB-B066-CDA4E72E0E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808EA6-5CB0-FBE8-741D-C19AD014B3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B67D67-E2D9-8BC7-73DF-11CDA13BE94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4DB3AC-3CD5-4F18-B4FE-715B08EE4D7C}" type="datetimeFigureOut">
              <a:rPr lang="en-IN" smtClean="0"/>
              <a:t>15-05-2025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86173A-FF14-44CE-4BF3-2027EA0ABE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9F0698-87DB-FE33-959E-25BA42B401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4E95F0-4447-4A08-AE82-9A75917129B8}" type="slidenum">
              <a:rPr lang="en-IN" smtClean="0"/>
              <a:t>‹#›</a:t>
            </a:fld>
            <a:endParaRPr lang="en-IN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51BB38EC-D852-5DC2-5D06-61899A7B95F0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alphaModFix amt="35000"/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rot="16200000">
            <a:off x="2545152" y="-2582863"/>
            <a:ext cx="7423915" cy="12514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1040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0.png"/><Relationship Id="rId3" Type="http://schemas.openxmlformats.org/officeDocument/2006/relationships/image" Target="../media/image9.png"/><Relationship Id="rId7" Type="http://schemas.openxmlformats.org/officeDocument/2006/relationships/customXml" Target="../ink/ink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0.png"/><Relationship Id="rId5" Type="http://schemas.openxmlformats.org/officeDocument/2006/relationships/customXml" Target="../ink/ink1.xml"/><Relationship Id="rId10" Type="http://schemas.openxmlformats.org/officeDocument/2006/relationships/image" Target="../media/image260.png"/><Relationship Id="rId4" Type="http://schemas.openxmlformats.org/officeDocument/2006/relationships/image" Target="../media/image35.png"/><Relationship Id="rId9" Type="http://schemas.openxmlformats.org/officeDocument/2006/relationships/customXml" Target="../ink/ink3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1.png"/><Relationship Id="rId3" Type="http://schemas.openxmlformats.org/officeDocument/2006/relationships/image" Target="../media/image9.png"/><Relationship Id="rId7" Type="http://schemas.openxmlformats.org/officeDocument/2006/relationships/customXml" Target="../ink/ink5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0.png"/><Relationship Id="rId11" Type="http://schemas.openxmlformats.org/officeDocument/2006/relationships/image" Target="../media/image300.png"/><Relationship Id="rId5" Type="http://schemas.openxmlformats.org/officeDocument/2006/relationships/customXml" Target="../ink/ink4.xml"/><Relationship Id="rId10" Type="http://schemas.openxmlformats.org/officeDocument/2006/relationships/image" Target="../media/image280.png"/><Relationship Id="rId4" Type="http://schemas.openxmlformats.org/officeDocument/2006/relationships/image" Target="../media/image35.png"/><Relationship Id="rId9" Type="http://schemas.openxmlformats.org/officeDocument/2006/relationships/customXml" Target="../ink/ink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5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9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10" Type="http://schemas.openxmlformats.org/officeDocument/2006/relationships/image" Target="../media/image54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9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9.png"/><Relationship Id="rId7" Type="http://schemas.openxmlformats.org/officeDocument/2006/relationships/image" Target="../media/image68.sv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svg"/><Relationship Id="rId4" Type="http://schemas.openxmlformats.org/officeDocument/2006/relationships/image" Target="../media/image65.png"/><Relationship Id="rId9" Type="http://schemas.openxmlformats.org/officeDocument/2006/relationships/image" Target="../media/image7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D7736838-29F4-8DC5-69ED-3D820075FB6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4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26894" y="0"/>
            <a:ext cx="6122894" cy="685800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7712BF3D-CE32-DB1B-F69B-BE4DE0B058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2133" y="-203488"/>
            <a:ext cx="9168159" cy="68580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24E73DD-1A51-6853-2AAE-AA5EF50E7D52}"/>
              </a:ext>
            </a:extLst>
          </p:cNvPr>
          <p:cNvSpPr txBox="1"/>
          <p:nvPr/>
        </p:nvSpPr>
        <p:spPr>
          <a:xfrm>
            <a:off x="115824" y="1948994"/>
            <a:ext cx="1207617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6000" dirty="0">
                <a:solidFill>
                  <a:schemeClr val="bg1">
                    <a:lumMod val="85000"/>
                  </a:schemeClr>
                </a:solidFill>
                <a:latin typeface="Staatliches" pitchFamily="2" charset="0"/>
              </a:rPr>
              <a:t>El </a:t>
            </a:r>
            <a:r>
              <a:rPr lang="en-IN" sz="6000" dirty="0" err="1">
                <a:solidFill>
                  <a:schemeClr val="bg1">
                    <a:lumMod val="85000"/>
                  </a:schemeClr>
                </a:solidFill>
                <a:latin typeface="Staatliches" pitchFamily="2" charset="0"/>
              </a:rPr>
              <a:t>impacto</a:t>
            </a:r>
            <a:r>
              <a:rPr lang="en-IN" sz="6000" dirty="0">
                <a:solidFill>
                  <a:schemeClr val="bg1">
                    <a:lumMod val="85000"/>
                  </a:schemeClr>
                </a:solidFill>
                <a:latin typeface="Staatliches" pitchFamily="2" charset="0"/>
              </a:rPr>
              <a:t> </a:t>
            </a:r>
            <a:r>
              <a:rPr lang="en-IN" sz="6000" dirty="0" err="1">
                <a:solidFill>
                  <a:schemeClr val="bg1">
                    <a:lumMod val="85000"/>
                  </a:schemeClr>
                </a:solidFill>
                <a:latin typeface="Staatliches" pitchFamily="2" charset="0"/>
              </a:rPr>
              <a:t>futuro</a:t>
            </a:r>
            <a:r>
              <a:rPr lang="en-IN" sz="6000" dirty="0">
                <a:solidFill>
                  <a:schemeClr val="bg1">
                    <a:lumMod val="85000"/>
                  </a:schemeClr>
                </a:solidFill>
                <a:latin typeface="Staatliches" pitchFamily="2" charset="0"/>
              </a:rPr>
              <a:t> de las </a:t>
            </a:r>
            <a:r>
              <a:rPr lang="en-IN" sz="6000" dirty="0" err="1">
                <a:solidFill>
                  <a:schemeClr val="bg1">
                    <a:lumMod val="85000"/>
                  </a:schemeClr>
                </a:solidFill>
                <a:latin typeface="Staatliches" pitchFamily="2" charset="0"/>
              </a:rPr>
              <a:t>computadoras</a:t>
            </a:r>
            <a:r>
              <a:rPr lang="en-IN" sz="6000" dirty="0">
                <a:solidFill>
                  <a:schemeClr val="bg1">
                    <a:lumMod val="85000"/>
                  </a:schemeClr>
                </a:solidFill>
                <a:latin typeface="Staatliches" pitchFamily="2" charset="0"/>
              </a:rPr>
              <a:t> </a:t>
            </a:r>
            <a:r>
              <a:rPr lang="en-IN" sz="6000" dirty="0" err="1">
                <a:solidFill>
                  <a:schemeClr val="bg1">
                    <a:lumMod val="85000"/>
                  </a:schemeClr>
                </a:solidFill>
                <a:latin typeface="Staatliches" pitchFamily="2" charset="0"/>
              </a:rPr>
              <a:t>cuánticas</a:t>
            </a:r>
            <a:r>
              <a:rPr lang="en-IN" sz="6000" dirty="0">
                <a:solidFill>
                  <a:schemeClr val="bg1">
                    <a:lumMod val="85000"/>
                  </a:schemeClr>
                </a:solidFill>
                <a:latin typeface="Staatliches" pitchFamily="2" charset="0"/>
              </a:rPr>
              <a:t> </a:t>
            </a:r>
            <a:r>
              <a:rPr lang="en-IN" sz="6000" dirty="0" err="1">
                <a:solidFill>
                  <a:schemeClr val="bg1">
                    <a:lumMod val="85000"/>
                  </a:schemeClr>
                </a:solidFill>
                <a:latin typeface="Staatliches" pitchFamily="2" charset="0"/>
              </a:rPr>
              <a:t>en</a:t>
            </a:r>
            <a:r>
              <a:rPr lang="en-IN" sz="6000" dirty="0">
                <a:solidFill>
                  <a:schemeClr val="bg1">
                    <a:lumMod val="85000"/>
                  </a:schemeClr>
                </a:solidFill>
                <a:latin typeface="Staatliches" pitchFamily="2" charset="0"/>
              </a:rPr>
              <a:t> la </a:t>
            </a:r>
            <a:r>
              <a:rPr lang="en-IN" sz="6000" dirty="0" err="1">
                <a:solidFill>
                  <a:schemeClr val="bg1">
                    <a:lumMod val="85000"/>
                  </a:schemeClr>
                </a:solidFill>
                <a:latin typeface="Staatliches" pitchFamily="2" charset="0"/>
              </a:rPr>
              <a:t>criptografía</a:t>
            </a:r>
            <a:r>
              <a:rPr lang="en-IN" sz="6000" dirty="0">
                <a:solidFill>
                  <a:schemeClr val="bg1">
                    <a:lumMod val="85000"/>
                  </a:schemeClr>
                </a:solidFill>
                <a:latin typeface="Staatliches" pitchFamily="2" charset="0"/>
              </a:rPr>
              <a:t> </a:t>
            </a:r>
            <a:r>
              <a:rPr lang="en-IN" sz="6000" dirty="0" err="1">
                <a:solidFill>
                  <a:schemeClr val="bg1">
                    <a:lumMod val="85000"/>
                  </a:schemeClr>
                </a:solidFill>
                <a:latin typeface="Staatliches" pitchFamily="2" charset="0"/>
              </a:rPr>
              <a:t>clásica</a:t>
            </a:r>
            <a:endParaRPr lang="en-IN" sz="6000" dirty="0">
              <a:solidFill>
                <a:schemeClr val="bg1">
                  <a:lumMod val="85000"/>
                </a:schemeClr>
              </a:solidFill>
              <a:latin typeface="Staatliches" pitchFamily="2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D02E2B6-8D8B-A859-96C4-75D5DE160788}"/>
              </a:ext>
            </a:extLst>
          </p:cNvPr>
          <p:cNvSpPr txBox="1"/>
          <p:nvPr/>
        </p:nvSpPr>
        <p:spPr>
          <a:xfrm>
            <a:off x="8748186" y="5067098"/>
            <a:ext cx="377604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chemeClr val="bg1">
                    <a:lumMod val="85000"/>
                  </a:schemeClr>
                </a:solidFill>
                <a:latin typeface="Niramit Medium" panose="00000600000000000000" pitchFamily="2" charset="-34"/>
                <a:cs typeface="Niramit Medium" panose="00000600000000000000" pitchFamily="2" charset="-34"/>
              </a:rPr>
              <a:t>Génesis</a:t>
            </a:r>
            <a:r>
              <a:rPr lang="en-US" b="1" dirty="0">
                <a:solidFill>
                  <a:schemeClr val="bg1">
                    <a:lumMod val="85000"/>
                  </a:schemeClr>
                </a:solidFill>
                <a:latin typeface="Niramit Medium" panose="00000600000000000000" pitchFamily="2" charset="-34"/>
                <a:cs typeface="Niramit Medium" panose="00000600000000000000" pitchFamily="2" charset="-34"/>
              </a:rPr>
              <a:t> M. Ojeda Rosa</a:t>
            </a:r>
          </a:p>
          <a:p>
            <a:r>
              <a:rPr lang="en-US" b="1" dirty="0">
                <a:solidFill>
                  <a:schemeClr val="bg1">
                    <a:lumMod val="85000"/>
                  </a:schemeClr>
                </a:solidFill>
                <a:latin typeface="Niramit Medium" panose="00000600000000000000" pitchFamily="2" charset="-34"/>
                <a:cs typeface="Niramit Medium" panose="00000600000000000000" pitchFamily="2" charset="-34"/>
              </a:rPr>
              <a:t>R00581877</a:t>
            </a:r>
          </a:p>
          <a:p>
            <a:r>
              <a:rPr lang="en-US" b="1" dirty="0">
                <a:solidFill>
                  <a:schemeClr val="bg1">
                    <a:lumMod val="85000"/>
                  </a:schemeClr>
                </a:solidFill>
                <a:latin typeface="Niramit Medium" panose="00000600000000000000" pitchFamily="2" charset="-34"/>
                <a:cs typeface="Niramit Medium" panose="00000600000000000000" pitchFamily="2" charset="-34"/>
              </a:rPr>
              <a:t>Universidad </a:t>
            </a:r>
            <a:r>
              <a:rPr lang="en-US" b="1" dirty="0" err="1">
                <a:solidFill>
                  <a:schemeClr val="bg1">
                    <a:lumMod val="85000"/>
                  </a:schemeClr>
                </a:solidFill>
                <a:latin typeface="Niramit Medium" panose="00000600000000000000" pitchFamily="2" charset="-34"/>
                <a:cs typeface="Niramit Medium" panose="00000600000000000000" pitchFamily="2" charset="-34"/>
              </a:rPr>
              <a:t>Interamericana</a:t>
            </a:r>
            <a:r>
              <a:rPr lang="en-US" b="1" dirty="0">
                <a:solidFill>
                  <a:schemeClr val="bg1">
                    <a:lumMod val="85000"/>
                  </a:schemeClr>
                </a:solidFill>
                <a:latin typeface="Niramit Medium" panose="00000600000000000000" pitchFamily="2" charset="-34"/>
                <a:cs typeface="Niramit Medium" panose="00000600000000000000" pitchFamily="2" charset="-34"/>
              </a:rPr>
              <a:t> de Puerto Rico, Recinto de Arecibo</a:t>
            </a:r>
          </a:p>
          <a:p>
            <a:r>
              <a:rPr lang="en-US" b="1" dirty="0">
                <a:solidFill>
                  <a:schemeClr val="bg1">
                    <a:lumMod val="85000"/>
                  </a:schemeClr>
                </a:solidFill>
                <a:latin typeface="Niramit Medium" panose="00000600000000000000" pitchFamily="2" charset="-34"/>
                <a:cs typeface="Niramit Medium" panose="00000600000000000000" pitchFamily="2" charset="-34"/>
              </a:rPr>
              <a:t>Pascual Ortiz </a:t>
            </a:r>
          </a:p>
          <a:p>
            <a:r>
              <a:rPr lang="en-US" b="1" dirty="0" err="1">
                <a:solidFill>
                  <a:schemeClr val="bg1">
                    <a:lumMod val="85000"/>
                  </a:schemeClr>
                </a:solidFill>
                <a:latin typeface="Niramit Medium" panose="00000600000000000000" pitchFamily="2" charset="-34"/>
                <a:cs typeface="Niramit Medium" panose="00000600000000000000" pitchFamily="2" charset="-34"/>
              </a:rPr>
              <a:t>Programa</a:t>
            </a:r>
            <a:r>
              <a:rPr lang="en-US" b="1" dirty="0">
                <a:solidFill>
                  <a:schemeClr val="bg1">
                    <a:lumMod val="85000"/>
                  </a:schemeClr>
                </a:solidFill>
                <a:latin typeface="Niramit Medium" panose="00000600000000000000" pitchFamily="2" charset="-34"/>
                <a:cs typeface="Niramit Medium" panose="00000600000000000000" pitchFamily="2" charset="-34"/>
              </a:rPr>
              <a:t> de Honor</a:t>
            </a:r>
          </a:p>
        </p:txBody>
      </p:sp>
    </p:spTree>
    <p:extLst>
      <p:ext uri="{BB962C8B-B14F-4D97-AF65-F5344CB8AC3E}">
        <p14:creationId xmlns:p14="http://schemas.microsoft.com/office/powerpoint/2010/main" val="22037146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645D12-6EB1-E308-90E6-9F983423F2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47F25EE-E8EA-67AE-5302-B83578ED04C7}"/>
              </a:ext>
            </a:extLst>
          </p:cNvPr>
          <p:cNvSpPr txBox="1"/>
          <p:nvPr/>
        </p:nvSpPr>
        <p:spPr>
          <a:xfrm>
            <a:off x="9907905" y="6488668"/>
            <a:ext cx="2284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Revisión</a:t>
            </a:r>
            <a:r>
              <a:rPr lang="en-US" dirty="0">
                <a:solidFill>
                  <a:schemeClr val="bg1"/>
                </a:solidFill>
              </a:rPr>
              <a:t> de </a:t>
            </a:r>
            <a:r>
              <a:rPr lang="en-US" dirty="0" err="1">
                <a:solidFill>
                  <a:schemeClr val="bg1"/>
                </a:solidFill>
              </a:rPr>
              <a:t>literatura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028B93-EB90-9274-D118-1B65B972ED85}"/>
              </a:ext>
            </a:extLst>
          </p:cNvPr>
          <p:cNvSpPr txBox="1"/>
          <p:nvPr/>
        </p:nvSpPr>
        <p:spPr>
          <a:xfrm>
            <a:off x="681818" y="1684440"/>
            <a:ext cx="11303505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just">
              <a:buFont typeface="+mj-lt"/>
              <a:buAutoNum type="arabicPeriod"/>
            </a:pPr>
            <a:r>
              <a:rPr lang="es-PR" b="1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Confidencialidad</a:t>
            </a:r>
            <a:r>
              <a:rPr lang="es-PR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 Solo el destinatario del mensaje puede acceder a dicho mensaje, manteniendo la privacidad de este.</a:t>
            </a:r>
          </a:p>
          <a:p>
            <a:pPr marL="342900" marR="0" lvl="0" indent="-342900" algn="just">
              <a:buFont typeface="+mj-lt"/>
              <a:buAutoNum type="arabicPeriod"/>
            </a:pPr>
            <a:endParaRPr lang="en-US" kern="100" dirty="0">
              <a:solidFill>
                <a:schemeClr val="bg1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buFont typeface="+mj-lt"/>
              <a:buAutoNum type="arabicPeriod"/>
            </a:pPr>
            <a:r>
              <a:rPr lang="es-PR" b="1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Integridad</a:t>
            </a:r>
            <a:r>
              <a:rPr lang="es-PR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 Permite que el mensaje enviado no sea alterado o modificado por un agente no autorizado. </a:t>
            </a:r>
          </a:p>
          <a:p>
            <a:pPr marL="342900" marR="0" lvl="0" indent="-342900" algn="just">
              <a:buFont typeface="+mj-lt"/>
              <a:buAutoNum type="arabicPeriod"/>
            </a:pPr>
            <a:endParaRPr lang="en-US" kern="100" dirty="0">
              <a:solidFill>
                <a:schemeClr val="bg1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buFont typeface="+mj-lt"/>
              <a:buAutoNum type="arabicPeriod"/>
            </a:pPr>
            <a:r>
              <a:rPr lang="es-PR" b="1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No</a:t>
            </a:r>
            <a:r>
              <a:rPr lang="es-PR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s-PR" b="1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repudiación:</a:t>
            </a:r>
            <a:r>
              <a:rPr lang="es-PR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El emisor del mensaje no puede negar el contenido ni la intención de enviar la información.</a:t>
            </a:r>
          </a:p>
          <a:p>
            <a:pPr marL="342900" marR="0" lvl="0" indent="-342900" algn="just">
              <a:buFont typeface="+mj-lt"/>
              <a:buAutoNum type="arabicPeriod"/>
            </a:pPr>
            <a:endParaRPr lang="en-US" kern="100" dirty="0">
              <a:solidFill>
                <a:schemeClr val="bg1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spcAft>
                <a:spcPts val="800"/>
              </a:spcAft>
              <a:buFont typeface="+mj-lt"/>
              <a:buAutoNum type="arabicPeriod"/>
            </a:pPr>
            <a:r>
              <a:rPr lang="es-PR" b="1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Autenticación:</a:t>
            </a:r>
            <a:r>
              <a:rPr lang="es-PR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Identifica el emisor </a:t>
            </a:r>
            <a:r>
              <a:rPr lang="es-PR" kern="100" dirty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y el</a:t>
            </a:r>
            <a:r>
              <a:rPr lang="es-PR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receptor, así como el origen y destino del mensaje, permitiendo que se reconozca la autenticidad de ambas partes. </a:t>
            </a:r>
            <a:endParaRPr lang="en-US" kern="100" dirty="0">
              <a:solidFill>
                <a:schemeClr val="bg1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DBCD2A8-A622-A1C3-523A-0F532CF262B1}"/>
              </a:ext>
            </a:extLst>
          </p:cNvPr>
          <p:cNvSpPr/>
          <p:nvPr/>
        </p:nvSpPr>
        <p:spPr>
          <a:xfrm>
            <a:off x="4654441" y="294683"/>
            <a:ext cx="1592014" cy="332193"/>
          </a:xfrm>
          <a:prstGeom prst="roundRect">
            <a:avLst/>
          </a:prstGeom>
          <a:noFill/>
          <a:ln>
            <a:solidFill>
              <a:srgbClr val="2A9AA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12">
            <a:extLst>
              <a:ext uri="{FF2B5EF4-FFF2-40B4-BE49-F238E27FC236}">
                <a16:creationId xmlns:a16="http://schemas.microsoft.com/office/drawing/2014/main" id="{8C25331F-8B54-BEF7-6276-8E704C9870E0}"/>
              </a:ext>
            </a:extLst>
          </p:cNvPr>
          <p:cNvSpPr txBox="1"/>
          <p:nvPr/>
        </p:nvSpPr>
        <p:spPr>
          <a:xfrm>
            <a:off x="1377763" y="302807"/>
            <a:ext cx="917404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 Bold"/>
                <a:ea typeface="Telegraf Bold"/>
                <a:cs typeface="Telegraf Bold"/>
                <a:sym typeface="Telegraf Bold"/>
              </a:rPr>
              <a:t>Introducción</a:t>
            </a:r>
            <a:endParaRPr lang="en-US" sz="1400" spc="-56" dirty="0">
              <a:solidFill>
                <a:schemeClr val="bg1"/>
              </a:solidFill>
              <a:latin typeface="Telegraf Bold"/>
              <a:ea typeface="Telegraf Bold"/>
              <a:cs typeface="Telegraf Bold"/>
              <a:sym typeface="Telegraf Bold"/>
            </a:endParaRPr>
          </a:p>
        </p:txBody>
      </p:sp>
      <p:sp>
        <p:nvSpPr>
          <p:cNvPr id="7" name="TextBox 13">
            <a:extLst>
              <a:ext uri="{FF2B5EF4-FFF2-40B4-BE49-F238E27FC236}">
                <a16:creationId xmlns:a16="http://schemas.microsoft.com/office/drawing/2014/main" id="{415E7E13-2E42-925C-F46F-BC0313C505DF}"/>
              </a:ext>
            </a:extLst>
          </p:cNvPr>
          <p:cNvSpPr txBox="1"/>
          <p:nvPr/>
        </p:nvSpPr>
        <p:spPr>
          <a:xfrm>
            <a:off x="2466433" y="302807"/>
            <a:ext cx="928073" cy="2397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Problema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9" name="TextBox 14">
            <a:extLst>
              <a:ext uri="{FF2B5EF4-FFF2-40B4-BE49-F238E27FC236}">
                <a16:creationId xmlns:a16="http://schemas.microsoft.com/office/drawing/2014/main" id="{DFF19C63-940E-C65C-25D3-015171C426FC}"/>
              </a:ext>
            </a:extLst>
          </p:cNvPr>
          <p:cNvSpPr txBox="1"/>
          <p:nvPr/>
        </p:nvSpPr>
        <p:spPr>
          <a:xfrm>
            <a:off x="4654441" y="302807"/>
            <a:ext cx="1592014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Revisión</a:t>
            </a:r>
            <a:r>
              <a:rPr lang="en-US" sz="1400" spc="-56" dirty="0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 de </a:t>
            </a: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literatura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10" name="TextBox 15">
            <a:extLst>
              <a:ext uri="{FF2B5EF4-FFF2-40B4-BE49-F238E27FC236}">
                <a16:creationId xmlns:a16="http://schemas.microsoft.com/office/drawing/2014/main" id="{CF7D665B-82BA-6664-4D78-BB51A4DC1737}"/>
              </a:ext>
            </a:extLst>
          </p:cNvPr>
          <p:cNvSpPr txBox="1"/>
          <p:nvPr/>
        </p:nvSpPr>
        <p:spPr>
          <a:xfrm>
            <a:off x="3565772" y="302807"/>
            <a:ext cx="917404" cy="2397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Hipótesis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12" name="TextBox 14">
            <a:extLst>
              <a:ext uri="{FF2B5EF4-FFF2-40B4-BE49-F238E27FC236}">
                <a16:creationId xmlns:a16="http://schemas.microsoft.com/office/drawing/2014/main" id="{57F6E9EB-1C54-3175-BAD3-72EE5C1A841C}"/>
              </a:ext>
            </a:extLst>
          </p:cNvPr>
          <p:cNvSpPr txBox="1"/>
          <p:nvPr/>
        </p:nvSpPr>
        <p:spPr>
          <a:xfrm>
            <a:off x="6084622" y="302807"/>
            <a:ext cx="1657537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Metodología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13" name="TextBox 14">
            <a:extLst>
              <a:ext uri="{FF2B5EF4-FFF2-40B4-BE49-F238E27FC236}">
                <a16:creationId xmlns:a16="http://schemas.microsoft.com/office/drawing/2014/main" id="{7F1DDCCF-40C4-0777-3B4D-A28FA0A7C425}"/>
              </a:ext>
            </a:extLst>
          </p:cNvPr>
          <p:cNvSpPr txBox="1"/>
          <p:nvPr/>
        </p:nvSpPr>
        <p:spPr>
          <a:xfrm>
            <a:off x="7514803" y="302807"/>
            <a:ext cx="1657537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Hallazgos</a:t>
            </a:r>
            <a:r>
              <a:rPr lang="en-US" sz="1400" spc="-56" dirty="0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 / </a:t>
            </a: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Análisis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B2A6ABA-D7C7-8195-488B-C4C9F588C0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015" y="92393"/>
            <a:ext cx="625840" cy="736775"/>
          </a:xfrm>
          <a:prstGeom prst="rect">
            <a:avLst/>
          </a:prstGeom>
        </p:spPr>
      </p:pic>
      <p:sp>
        <p:nvSpPr>
          <p:cNvPr id="16" name="Title 2">
            <a:extLst>
              <a:ext uri="{FF2B5EF4-FFF2-40B4-BE49-F238E27FC236}">
                <a16:creationId xmlns:a16="http://schemas.microsoft.com/office/drawing/2014/main" id="{BFEA200A-71E0-C422-8ADB-6E9351A5156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72651" y="929022"/>
            <a:ext cx="10515600" cy="6555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000" dirty="0" err="1">
                <a:solidFill>
                  <a:schemeClr val="bg1">
                    <a:lumMod val="75000"/>
                  </a:schemeClr>
                </a:solidFill>
                <a:latin typeface="Staatliches" pitchFamily="2" charset="0"/>
              </a:rPr>
              <a:t>Criptografía</a:t>
            </a:r>
            <a:r>
              <a:rPr lang="en-IN" sz="4000" dirty="0">
                <a:solidFill>
                  <a:schemeClr val="bg1">
                    <a:lumMod val="75000"/>
                  </a:schemeClr>
                </a:solidFill>
                <a:latin typeface="Staatliches" pitchFamily="2" charset="0"/>
              </a:rPr>
              <a:t> </a:t>
            </a:r>
            <a:r>
              <a:rPr lang="en-IN" sz="4000" dirty="0" err="1">
                <a:solidFill>
                  <a:schemeClr val="bg1">
                    <a:lumMod val="75000"/>
                  </a:schemeClr>
                </a:solidFill>
                <a:latin typeface="Staatliches" pitchFamily="2" charset="0"/>
              </a:rPr>
              <a:t>clásica</a:t>
            </a:r>
            <a:r>
              <a:rPr lang="en-IN" sz="4000" dirty="0">
                <a:solidFill>
                  <a:schemeClr val="bg1">
                    <a:lumMod val="75000"/>
                  </a:schemeClr>
                </a:solidFill>
                <a:latin typeface="Staatliches" pitchFamily="2" charset="0"/>
              </a:rPr>
              <a:t>: </a:t>
            </a:r>
            <a:r>
              <a:rPr lang="en-IN" sz="4000" dirty="0" err="1">
                <a:solidFill>
                  <a:schemeClr val="bg1">
                    <a:lumMod val="75000"/>
                  </a:schemeClr>
                </a:solidFill>
                <a:latin typeface="Staatliches" pitchFamily="2" charset="0"/>
              </a:rPr>
              <a:t>Fundamentos</a:t>
            </a:r>
            <a:endParaRPr lang="en-IN" sz="4000" dirty="0">
              <a:solidFill>
                <a:schemeClr val="bg1">
                  <a:lumMod val="75000"/>
                </a:schemeClr>
              </a:solidFill>
              <a:latin typeface="Staatliches" pitchFamily="2" charset="0"/>
            </a:endParaRPr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6712A21E-BB90-B0A6-33FA-DCB6197718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1667" y="4498023"/>
            <a:ext cx="4941942" cy="1739643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B93953D8-75A2-023D-001F-7F7459494C7E}"/>
              </a:ext>
            </a:extLst>
          </p:cNvPr>
          <p:cNvSpPr txBox="1"/>
          <p:nvPr/>
        </p:nvSpPr>
        <p:spPr>
          <a:xfrm>
            <a:off x="2120295" y="4672362"/>
            <a:ext cx="22117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800" b="1" i="0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Datos del </a:t>
            </a:r>
            <a:r>
              <a:rPr lang="en-IN" sz="1800" b="1" i="0" dirty="0" err="1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cliente</a:t>
            </a:r>
            <a:endParaRPr lang="en-IN" sz="1800" b="1" i="0" dirty="0">
              <a:solidFill>
                <a:schemeClr val="bg1"/>
              </a:solidFill>
              <a:effectLst/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0DB8812-9EF7-178C-18B4-43A443B2F20E}"/>
              </a:ext>
            </a:extLst>
          </p:cNvPr>
          <p:cNvSpPr txBox="1"/>
          <p:nvPr/>
        </p:nvSpPr>
        <p:spPr>
          <a:xfrm>
            <a:off x="592082" y="5041696"/>
            <a:ext cx="2338387" cy="885435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800">
                <a:solidFill>
                  <a:schemeClr val="bg1"/>
                </a:solidFill>
                <a:latin typeface="DM Sans" panose="020F0502020204030204" pitchFamily="2" charset="0"/>
              </a:rPr>
              <a:t>N</a:t>
            </a:r>
            <a:r>
              <a:rPr lang="es-ES" sz="1800" b="0" i="0">
                <a:solidFill>
                  <a:schemeClr val="bg1"/>
                </a:solidFill>
                <a:effectLst/>
                <a:latin typeface="DM Sans" panose="020F0502020204030204" pitchFamily="2" charset="0"/>
              </a:rPr>
              <a:t>ombres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800">
                <a:solidFill>
                  <a:schemeClr val="bg1"/>
                </a:solidFill>
                <a:latin typeface="DM Sans" panose="020F0502020204030204" pitchFamily="2" charset="0"/>
              </a:rPr>
              <a:t>D</a:t>
            </a:r>
            <a:r>
              <a:rPr lang="es-ES" sz="1800" b="0" i="0">
                <a:solidFill>
                  <a:schemeClr val="bg1"/>
                </a:solidFill>
                <a:effectLst/>
                <a:latin typeface="DM Sans" panose="020F0502020204030204" pitchFamily="2" charset="0"/>
              </a:rPr>
              <a:t>irecciones</a:t>
            </a:r>
            <a:endParaRPr lang="es-ES" sz="1800" b="0" i="0" dirty="0">
              <a:solidFill>
                <a:schemeClr val="bg1"/>
              </a:solidFill>
              <a:effectLst/>
              <a:latin typeface="DM Sans" panose="020F0502020204030204" pitchFamily="2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CE56FF6-2579-E964-7809-6AD7891F8853}"/>
              </a:ext>
            </a:extLst>
          </p:cNvPr>
          <p:cNvSpPr txBox="1"/>
          <p:nvPr/>
        </p:nvSpPr>
        <p:spPr>
          <a:xfrm>
            <a:off x="2561784" y="5041695"/>
            <a:ext cx="3171825" cy="885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800" dirty="0">
                <a:solidFill>
                  <a:schemeClr val="bg1"/>
                </a:solidFill>
                <a:latin typeface="DM Sans" panose="020F0502020204030204" pitchFamily="2" charset="0"/>
              </a:rPr>
              <a:t>D</a:t>
            </a:r>
            <a:r>
              <a:rPr lang="es-ES" sz="1800" b="0" i="0" dirty="0">
                <a:solidFill>
                  <a:schemeClr val="bg1"/>
                </a:solidFill>
                <a:effectLst/>
                <a:latin typeface="DM Sans" panose="020F0502020204030204" pitchFamily="2" charset="0"/>
              </a:rPr>
              <a:t>etalles financieros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800" dirty="0">
                <a:solidFill>
                  <a:schemeClr val="bg1"/>
                </a:solidFill>
                <a:latin typeface="DM Sans" panose="020F0502020204030204" pitchFamily="2" charset="0"/>
              </a:rPr>
              <a:t>C</a:t>
            </a:r>
            <a:r>
              <a:rPr lang="es-ES" sz="1800" b="0" i="0" dirty="0">
                <a:solidFill>
                  <a:schemeClr val="bg1"/>
                </a:solidFill>
                <a:effectLst/>
                <a:latin typeface="DM Sans" panose="020F0502020204030204" pitchFamily="2" charset="0"/>
              </a:rPr>
              <a:t>laves de ingreso</a:t>
            </a:r>
          </a:p>
        </p:txBody>
      </p:sp>
      <p:pic>
        <p:nvPicPr>
          <p:cNvPr id="33" name="Graphic 32">
            <a:extLst>
              <a:ext uri="{FF2B5EF4-FFF2-40B4-BE49-F238E27FC236}">
                <a16:creationId xmlns:a16="http://schemas.microsoft.com/office/drawing/2014/main" id="{F1B1878F-1EBE-8D01-2041-D5A3BA225B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46040" y="4475282"/>
            <a:ext cx="4941942" cy="1739643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28E09CC9-28DF-8A2D-A77F-B4892139A19F}"/>
              </a:ext>
            </a:extLst>
          </p:cNvPr>
          <p:cNvSpPr txBox="1"/>
          <p:nvPr/>
        </p:nvSpPr>
        <p:spPr>
          <a:xfrm>
            <a:off x="6600825" y="4649621"/>
            <a:ext cx="46958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800" b="1" i="0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Datos de </a:t>
            </a:r>
            <a:r>
              <a:rPr lang="en-IN" sz="1800" b="1" i="0" dirty="0" err="1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propiedad</a:t>
            </a:r>
            <a:r>
              <a:rPr lang="en-IN" sz="1800" b="1" i="0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N" sz="1800" b="1" i="0" dirty="0" err="1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intelectual</a:t>
            </a:r>
            <a:endParaRPr lang="en-IN" sz="1800" b="1" i="0" dirty="0">
              <a:solidFill>
                <a:schemeClr val="bg1"/>
              </a:solidFill>
              <a:effectLst/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0D4EA2A-4DFE-B0D6-3DE3-98AEE8106B74}"/>
              </a:ext>
            </a:extLst>
          </p:cNvPr>
          <p:cNvSpPr txBox="1"/>
          <p:nvPr/>
        </p:nvSpPr>
        <p:spPr>
          <a:xfrm>
            <a:off x="6817984" y="5022197"/>
            <a:ext cx="4535845" cy="884922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800" dirty="0">
                <a:solidFill>
                  <a:schemeClr val="bg1"/>
                </a:solidFill>
                <a:latin typeface="DM Sans" panose="020F0502020204030204" pitchFamily="2" charset="0"/>
              </a:rPr>
              <a:t>S</a:t>
            </a:r>
            <a:r>
              <a:rPr lang="es-ES" sz="1800" b="0" i="0" dirty="0">
                <a:solidFill>
                  <a:schemeClr val="bg1"/>
                </a:solidFill>
                <a:effectLst/>
                <a:latin typeface="DM Sans" panose="020F0502020204030204" pitchFamily="2" charset="0"/>
              </a:rPr>
              <a:t>ecretos comerciales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800" dirty="0">
                <a:solidFill>
                  <a:schemeClr val="bg1"/>
                </a:solidFill>
                <a:latin typeface="DM Sans" panose="020F0502020204030204" pitchFamily="2" charset="0"/>
              </a:rPr>
              <a:t>P</a:t>
            </a:r>
            <a:r>
              <a:rPr lang="es-ES" sz="1800" b="0" i="0" dirty="0">
                <a:solidFill>
                  <a:schemeClr val="bg1"/>
                </a:solidFill>
                <a:effectLst/>
                <a:latin typeface="DM Sans" panose="020F0502020204030204" pitchFamily="2" charset="0"/>
              </a:rPr>
              <a:t>lanes confidenciales</a:t>
            </a:r>
            <a:endParaRPr lang="en-US" sz="1800" kern="100" dirty="0">
              <a:solidFill>
                <a:schemeClr val="bg1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7" name="TextBox 14">
            <a:extLst>
              <a:ext uri="{FF2B5EF4-FFF2-40B4-BE49-F238E27FC236}">
                <a16:creationId xmlns:a16="http://schemas.microsoft.com/office/drawing/2014/main" id="{0B683253-2FBB-DCAD-0BFF-1994886C2A17}"/>
              </a:ext>
            </a:extLst>
          </p:cNvPr>
          <p:cNvSpPr txBox="1"/>
          <p:nvPr/>
        </p:nvSpPr>
        <p:spPr>
          <a:xfrm>
            <a:off x="8905360" y="293488"/>
            <a:ext cx="1657537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Conslusiones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18" name="TextBox 14">
            <a:extLst>
              <a:ext uri="{FF2B5EF4-FFF2-40B4-BE49-F238E27FC236}">
                <a16:creationId xmlns:a16="http://schemas.microsoft.com/office/drawing/2014/main" id="{F663AB9E-11F6-8C87-8B2A-93943FB694EB}"/>
              </a:ext>
            </a:extLst>
          </p:cNvPr>
          <p:cNvSpPr txBox="1"/>
          <p:nvPr/>
        </p:nvSpPr>
        <p:spPr>
          <a:xfrm>
            <a:off x="9910751" y="302641"/>
            <a:ext cx="1657537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Reflexión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</p:spTree>
    <p:extLst>
      <p:ext uri="{BB962C8B-B14F-4D97-AF65-F5344CB8AC3E}">
        <p14:creationId xmlns:p14="http://schemas.microsoft.com/office/powerpoint/2010/main" val="21652210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54FE5B-BC40-F703-7704-48E8FBD3D2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9B84BC0-3A2F-E936-D793-7DB480D24B76}"/>
              </a:ext>
            </a:extLst>
          </p:cNvPr>
          <p:cNvSpPr/>
          <p:nvPr/>
        </p:nvSpPr>
        <p:spPr>
          <a:xfrm>
            <a:off x="4654441" y="294683"/>
            <a:ext cx="1592014" cy="332193"/>
          </a:xfrm>
          <a:prstGeom prst="roundRect">
            <a:avLst/>
          </a:prstGeom>
          <a:noFill/>
          <a:ln>
            <a:solidFill>
              <a:srgbClr val="2A9AA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12">
            <a:extLst>
              <a:ext uri="{FF2B5EF4-FFF2-40B4-BE49-F238E27FC236}">
                <a16:creationId xmlns:a16="http://schemas.microsoft.com/office/drawing/2014/main" id="{62F94B8E-A270-D0BE-8287-310436C6121E}"/>
              </a:ext>
            </a:extLst>
          </p:cNvPr>
          <p:cNvSpPr txBox="1"/>
          <p:nvPr/>
        </p:nvSpPr>
        <p:spPr>
          <a:xfrm>
            <a:off x="1377763" y="302807"/>
            <a:ext cx="917404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 Bold"/>
                <a:ea typeface="Telegraf Bold"/>
                <a:cs typeface="Telegraf Bold"/>
                <a:sym typeface="Telegraf Bold"/>
              </a:rPr>
              <a:t>Introducción</a:t>
            </a:r>
            <a:endParaRPr lang="en-US" sz="1400" spc="-56" dirty="0">
              <a:solidFill>
                <a:schemeClr val="bg1"/>
              </a:solidFill>
              <a:latin typeface="Telegraf Bold"/>
              <a:ea typeface="Telegraf Bold"/>
              <a:cs typeface="Telegraf Bold"/>
              <a:sym typeface="Telegraf Bold"/>
            </a:endParaRPr>
          </a:p>
        </p:txBody>
      </p:sp>
      <p:sp>
        <p:nvSpPr>
          <p:cNvPr id="7" name="TextBox 13">
            <a:extLst>
              <a:ext uri="{FF2B5EF4-FFF2-40B4-BE49-F238E27FC236}">
                <a16:creationId xmlns:a16="http://schemas.microsoft.com/office/drawing/2014/main" id="{9975916E-7F46-F67E-06C2-222B334B5CF3}"/>
              </a:ext>
            </a:extLst>
          </p:cNvPr>
          <p:cNvSpPr txBox="1"/>
          <p:nvPr/>
        </p:nvSpPr>
        <p:spPr>
          <a:xfrm>
            <a:off x="2466433" y="302807"/>
            <a:ext cx="928073" cy="2397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Problema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9" name="TextBox 14">
            <a:extLst>
              <a:ext uri="{FF2B5EF4-FFF2-40B4-BE49-F238E27FC236}">
                <a16:creationId xmlns:a16="http://schemas.microsoft.com/office/drawing/2014/main" id="{844FC61D-1260-1E95-BFB2-C17E07CF9EC7}"/>
              </a:ext>
            </a:extLst>
          </p:cNvPr>
          <p:cNvSpPr txBox="1"/>
          <p:nvPr/>
        </p:nvSpPr>
        <p:spPr>
          <a:xfrm>
            <a:off x="4654441" y="302807"/>
            <a:ext cx="1592014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Revisión</a:t>
            </a:r>
            <a:r>
              <a:rPr lang="en-US" sz="1400" spc="-56" dirty="0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 de </a:t>
            </a: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literatura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10" name="TextBox 15">
            <a:extLst>
              <a:ext uri="{FF2B5EF4-FFF2-40B4-BE49-F238E27FC236}">
                <a16:creationId xmlns:a16="http://schemas.microsoft.com/office/drawing/2014/main" id="{FE61F5FC-C849-A027-E99C-D1593A20CFB7}"/>
              </a:ext>
            </a:extLst>
          </p:cNvPr>
          <p:cNvSpPr txBox="1"/>
          <p:nvPr/>
        </p:nvSpPr>
        <p:spPr>
          <a:xfrm>
            <a:off x="3565772" y="302807"/>
            <a:ext cx="917404" cy="2397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Hipótesis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12" name="TextBox 14">
            <a:extLst>
              <a:ext uri="{FF2B5EF4-FFF2-40B4-BE49-F238E27FC236}">
                <a16:creationId xmlns:a16="http://schemas.microsoft.com/office/drawing/2014/main" id="{C99FD8D7-778B-6224-E210-F6C0D8517A0C}"/>
              </a:ext>
            </a:extLst>
          </p:cNvPr>
          <p:cNvSpPr txBox="1"/>
          <p:nvPr/>
        </p:nvSpPr>
        <p:spPr>
          <a:xfrm>
            <a:off x="6084622" y="302807"/>
            <a:ext cx="1657537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Metodología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13" name="TextBox 14">
            <a:extLst>
              <a:ext uri="{FF2B5EF4-FFF2-40B4-BE49-F238E27FC236}">
                <a16:creationId xmlns:a16="http://schemas.microsoft.com/office/drawing/2014/main" id="{4639A5E3-1F97-1172-FDD7-62FA08BA8D44}"/>
              </a:ext>
            </a:extLst>
          </p:cNvPr>
          <p:cNvSpPr txBox="1"/>
          <p:nvPr/>
        </p:nvSpPr>
        <p:spPr>
          <a:xfrm>
            <a:off x="7514803" y="302807"/>
            <a:ext cx="1657537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Hallazgos</a:t>
            </a:r>
            <a:r>
              <a:rPr lang="en-US" sz="1400" spc="-56" dirty="0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 / </a:t>
            </a: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Análisis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3AACFDF-E835-BC74-29C8-8D0D4D4D61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015" y="92393"/>
            <a:ext cx="625840" cy="736775"/>
          </a:xfrm>
          <a:prstGeom prst="rect">
            <a:avLst/>
          </a:prstGeom>
        </p:spPr>
      </p:pic>
      <p:sp>
        <p:nvSpPr>
          <p:cNvPr id="16" name="Title 2">
            <a:extLst>
              <a:ext uri="{FF2B5EF4-FFF2-40B4-BE49-F238E27FC236}">
                <a16:creationId xmlns:a16="http://schemas.microsoft.com/office/drawing/2014/main" id="{635E06E2-3E78-4017-9B68-BF1C0A4700D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72651" y="929022"/>
            <a:ext cx="10515600" cy="6555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000" dirty="0" err="1">
                <a:solidFill>
                  <a:schemeClr val="bg1">
                    <a:lumMod val="75000"/>
                  </a:schemeClr>
                </a:solidFill>
                <a:latin typeface="Staatliches" pitchFamily="2" charset="0"/>
              </a:rPr>
              <a:t>Criptografía</a:t>
            </a:r>
            <a:r>
              <a:rPr lang="en-IN" sz="4000" dirty="0">
                <a:solidFill>
                  <a:schemeClr val="bg1">
                    <a:lumMod val="75000"/>
                  </a:schemeClr>
                </a:solidFill>
                <a:latin typeface="Staatliches" pitchFamily="2" charset="0"/>
              </a:rPr>
              <a:t> </a:t>
            </a:r>
            <a:r>
              <a:rPr lang="en-IN" sz="4000" dirty="0" err="1">
                <a:solidFill>
                  <a:schemeClr val="bg1">
                    <a:lumMod val="75000"/>
                  </a:schemeClr>
                </a:solidFill>
                <a:latin typeface="Staatliches" pitchFamily="2" charset="0"/>
              </a:rPr>
              <a:t>clásica</a:t>
            </a:r>
            <a:r>
              <a:rPr lang="en-IN" sz="4000" dirty="0">
                <a:solidFill>
                  <a:schemeClr val="bg1">
                    <a:lumMod val="75000"/>
                  </a:schemeClr>
                </a:solidFill>
                <a:latin typeface="Staatliches" pitchFamily="2" charset="0"/>
              </a:rPr>
              <a:t>: </a:t>
            </a:r>
            <a:r>
              <a:rPr lang="en-IN" sz="4000" dirty="0" err="1">
                <a:solidFill>
                  <a:schemeClr val="bg1">
                    <a:lumMod val="75000"/>
                  </a:schemeClr>
                </a:solidFill>
                <a:latin typeface="Staatliches" pitchFamily="2" charset="0"/>
              </a:rPr>
              <a:t>Simétrica</a:t>
            </a:r>
            <a:endParaRPr lang="en-IN" sz="4000" dirty="0">
              <a:solidFill>
                <a:schemeClr val="bg1">
                  <a:lumMod val="75000"/>
                </a:schemeClr>
              </a:solidFill>
              <a:latin typeface="Staatliches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39BFD2-410E-6C66-B928-A1AD2CBC6B8E}"/>
              </a:ext>
            </a:extLst>
          </p:cNvPr>
          <p:cNvSpPr txBox="1"/>
          <p:nvPr/>
        </p:nvSpPr>
        <p:spPr>
          <a:xfrm>
            <a:off x="672651" y="1572966"/>
            <a:ext cx="13863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chemeClr val="bg1"/>
                </a:solidFill>
              </a:rPr>
              <a:t>Simétrica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D402763-7BC7-6BF0-3B27-FC224E3CBA19}"/>
              </a:ext>
            </a:extLst>
          </p:cNvPr>
          <p:cNvCxnSpPr>
            <a:cxnSpLocks/>
          </p:cNvCxnSpPr>
          <p:nvPr/>
        </p:nvCxnSpPr>
        <p:spPr>
          <a:xfrm>
            <a:off x="741476" y="1973076"/>
            <a:ext cx="11031424" cy="0"/>
          </a:xfrm>
          <a:prstGeom prst="line">
            <a:avLst/>
          </a:prstGeom>
          <a:ln>
            <a:solidFill>
              <a:srgbClr val="2A9A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F3D14B2B-B9B8-CEE6-5CA6-D7A11CD20874}"/>
              </a:ext>
            </a:extLst>
          </p:cNvPr>
          <p:cNvSpPr txBox="1"/>
          <p:nvPr/>
        </p:nvSpPr>
        <p:spPr>
          <a:xfrm>
            <a:off x="741476" y="2100644"/>
            <a:ext cx="111791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</a:rPr>
              <a:t>Utiliza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una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llave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en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com</a:t>
            </a:r>
            <a:r>
              <a:rPr lang="en-US" sz="1800" dirty="0" err="1">
                <a:solidFill>
                  <a:schemeClr val="bg1"/>
                </a:solidFill>
              </a:rPr>
              <a:t>ú</a:t>
            </a:r>
            <a:r>
              <a:rPr lang="en-US" dirty="0" err="1">
                <a:solidFill>
                  <a:schemeClr val="bg1"/>
                </a:solidFill>
              </a:rPr>
              <a:t>n</a:t>
            </a:r>
            <a:r>
              <a:rPr lang="en-US" dirty="0">
                <a:solidFill>
                  <a:schemeClr val="bg1"/>
                </a:solidFill>
              </a:rPr>
              <a:t>. El </a:t>
            </a:r>
            <a:r>
              <a:rPr lang="en-US" dirty="0" err="1">
                <a:solidFill>
                  <a:schemeClr val="bg1"/>
                </a:solidFill>
              </a:rPr>
              <a:t>emisor</a:t>
            </a:r>
            <a:r>
              <a:rPr lang="en-US" dirty="0">
                <a:solidFill>
                  <a:schemeClr val="bg1"/>
                </a:solidFill>
              </a:rPr>
              <a:t> y </a:t>
            </a:r>
            <a:r>
              <a:rPr lang="en-US" dirty="0" err="1">
                <a:solidFill>
                  <a:schemeClr val="bg1"/>
                </a:solidFill>
              </a:rPr>
              <a:t>el</a:t>
            </a:r>
            <a:r>
              <a:rPr lang="en-US" dirty="0">
                <a:solidFill>
                  <a:schemeClr val="bg1"/>
                </a:solidFill>
              </a:rPr>
              <a:t> receptor </a:t>
            </a:r>
            <a:r>
              <a:rPr lang="en-US" dirty="0" err="1">
                <a:solidFill>
                  <a:schemeClr val="bg1"/>
                </a:solidFill>
              </a:rPr>
              <a:t>cifran</a:t>
            </a:r>
            <a:r>
              <a:rPr lang="en-US" dirty="0">
                <a:solidFill>
                  <a:schemeClr val="bg1"/>
                </a:solidFill>
              </a:rPr>
              <a:t> y </a:t>
            </a:r>
            <a:r>
              <a:rPr lang="en-US" dirty="0" err="1">
                <a:solidFill>
                  <a:schemeClr val="bg1"/>
                </a:solidFill>
              </a:rPr>
              <a:t>descifran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el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el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mensaje</a:t>
            </a:r>
            <a:r>
              <a:rPr lang="en-US" dirty="0">
                <a:solidFill>
                  <a:schemeClr val="bg1"/>
                </a:solidFill>
              </a:rPr>
              <a:t> con la </a:t>
            </a:r>
            <a:r>
              <a:rPr lang="en-US" dirty="0" err="1">
                <a:solidFill>
                  <a:schemeClr val="bg1"/>
                </a:solidFill>
              </a:rPr>
              <a:t>misma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llave</a:t>
            </a:r>
            <a:r>
              <a:rPr lang="en-US" dirty="0">
                <a:solidFill>
                  <a:schemeClr val="bg1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</a:rPr>
              <a:t>Algunos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algoritmos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simétricos</a:t>
            </a:r>
            <a:r>
              <a:rPr lang="en-US" dirty="0">
                <a:solidFill>
                  <a:schemeClr val="bg1"/>
                </a:solidFill>
              </a:rPr>
              <a:t> son </a:t>
            </a:r>
            <a:r>
              <a:rPr lang="en-US" dirty="0" err="1">
                <a:solidFill>
                  <a:schemeClr val="bg1"/>
                </a:solidFill>
              </a:rPr>
              <a:t>el</a:t>
            </a:r>
            <a:r>
              <a:rPr lang="en-US" dirty="0">
                <a:solidFill>
                  <a:schemeClr val="bg1"/>
                </a:solidFill>
              </a:rPr>
              <a:t> Advanced Encryption Standard (AES), familia Sha y </a:t>
            </a:r>
            <a:r>
              <a:rPr lang="en-US" dirty="0" err="1">
                <a:solidFill>
                  <a:schemeClr val="bg1"/>
                </a:solidFill>
              </a:rPr>
              <a:t>el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cifrado</a:t>
            </a:r>
            <a:r>
              <a:rPr lang="en-US" dirty="0">
                <a:solidFill>
                  <a:schemeClr val="bg1"/>
                </a:solidFill>
              </a:rPr>
              <a:t> de </a:t>
            </a:r>
            <a:r>
              <a:rPr lang="en-US" dirty="0" err="1">
                <a:solidFill>
                  <a:schemeClr val="bg1"/>
                </a:solidFill>
              </a:rPr>
              <a:t>césar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4E9FDE6-7906-95BE-8DF7-5B5B3B25351C}"/>
              </a:ext>
            </a:extLst>
          </p:cNvPr>
          <p:cNvSpPr txBox="1"/>
          <p:nvPr/>
        </p:nvSpPr>
        <p:spPr>
          <a:xfrm>
            <a:off x="8617568" y="1650692"/>
            <a:ext cx="33110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R" kern="100" dirty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</a:t>
            </a:r>
            <a:r>
              <a:rPr lang="es-PR" sz="1800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ápido, eficiente y confidencial</a:t>
            </a:r>
            <a:endParaRPr lang="en-US" dirty="0"/>
          </a:p>
        </p:txBody>
      </p:sp>
      <p:sp>
        <p:nvSpPr>
          <p:cNvPr id="20" name="TextBox 14">
            <a:extLst>
              <a:ext uri="{FF2B5EF4-FFF2-40B4-BE49-F238E27FC236}">
                <a16:creationId xmlns:a16="http://schemas.microsoft.com/office/drawing/2014/main" id="{ABEAE9B7-36EB-ACD1-75D9-8239970781ED}"/>
              </a:ext>
            </a:extLst>
          </p:cNvPr>
          <p:cNvSpPr txBox="1"/>
          <p:nvPr/>
        </p:nvSpPr>
        <p:spPr>
          <a:xfrm>
            <a:off x="8905360" y="293488"/>
            <a:ext cx="1657537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Conslusiones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21" name="TextBox 14">
            <a:extLst>
              <a:ext uri="{FF2B5EF4-FFF2-40B4-BE49-F238E27FC236}">
                <a16:creationId xmlns:a16="http://schemas.microsoft.com/office/drawing/2014/main" id="{E8002E85-EEE7-07FE-9347-BCB7004755C3}"/>
              </a:ext>
            </a:extLst>
          </p:cNvPr>
          <p:cNvSpPr txBox="1"/>
          <p:nvPr/>
        </p:nvSpPr>
        <p:spPr>
          <a:xfrm>
            <a:off x="9910751" y="302641"/>
            <a:ext cx="1657537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Reflexión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7046C0F-333F-373D-5E96-DEF2D3925F5D}"/>
              </a:ext>
            </a:extLst>
          </p:cNvPr>
          <p:cNvGrpSpPr/>
          <p:nvPr/>
        </p:nvGrpSpPr>
        <p:grpSpPr>
          <a:xfrm>
            <a:off x="572308" y="3189233"/>
            <a:ext cx="11348293" cy="3482974"/>
            <a:chOff x="486206" y="3282632"/>
            <a:chExt cx="11031424" cy="3202279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7AB684C-DC4A-39F0-31A9-C454AF8F7E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6206" y="3282632"/>
              <a:ext cx="11031424" cy="3202279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BDF07F2-177D-3009-CD9B-5DFABA5AD702}"/>
                </a:ext>
              </a:extLst>
            </p:cNvPr>
            <p:cNvSpPr txBox="1"/>
            <p:nvPr/>
          </p:nvSpPr>
          <p:spPr>
            <a:xfrm>
              <a:off x="1269171" y="5936889"/>
              <a:ext cx="1752599" cy="3678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/>
              <a:r>
                <a:rPr lang="es-PR" sz="2000" kern="100" dirty="0">
                  <a:solidFill>
                    <a:schemeClr val="bg1"/>
                  </a:solidFill>
                  <a:latin typeface="Aptos" panose="020B0004020202020204" pitchFamily="34" charset="0"/>
                  <a:cs typeface="Times New Roman" panose="02020603050405020304" pitchFamily="18" charset="0"/>
                </a:rPr>
                <a:t>Texto original </a:t>
              </a:r>
              <a:endParaRPr lang="en-IN" sz="2000" dirty="0">
                <a:solidFill>
                  <a:schemeClr val="bg1"/>
                </a:solidFill>
                <a:latin typeface="Niramit Medium" panose="00000600000000000000" pitchFamily="2" charset="-34"/>
                <a:cs typeface="Niramit Medium" panose="00000600000000000000" pitchFamily="2" charset="-34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1AA3517-B3DC-01C8-431E-EFF83AB0410B}"/>
                </a:ext>
              </a:extLst>
            </p:cNvPr>
            <p:cNvSpPr txBox="1"/>
            <p:nvPr/>
          </p:nvSpPr>
          <p:spPr>
            <a:xfrm>
              <a:off x="9519374" y="6009615"/>
              <a:ext cx="1854679" cy="3678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/>
              <a:r>
                <a:rPr lang="es-PR" sz="2000" kern="100" dirty="0">
                  <a:solidFill>
                    <a:schemeClr val="bg1"/>
                  </a:solidFill>
                  <a:latin typeface="Aptos" panose="020B0004020202020204" pitchFamily="34" charset="0"/>
                  <a:cs typeface="Times New Roman" panose="02020603050405020304" pitchFamily="18" charset="0"/>
                </a:rPr>
                <a:t>Texto original </a:t>
              </a:r>
              <a:endParaRPr lang="en-IN" sz="2000" dirty="0">
                <a:solidFill>
                  <a:schemeClr val="bg1"/>
                </a:solidFill>
                <a:latin typeface="Niramit Medium" panose="00000600000000000000" pitchFamily="2" charset="-34"/>
                <a:cs typeface="Niramit Medium" panose="00000600000000000000" pitchFamily="2" charset="-34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372E363-B619-3E66-CD7E-64B4456E3C40}"/>
                </a:ext>
              </a:extLst>
            </p:cNvPr>
            <p:cNvSpPr txBox="1"/>
            <p:nvPr/>
          </p:nvSpPr>
          <p:spPr>
            <a:xfrm>
              <a:off x="5310869" y="6024122"/>
              <a:ext cx="1752600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/>
              <a:r>
                <a:rPr lang="es-PR" sz="2000" kern="100" dirty="0">
                  <a:solidFill>
                    <a:schemeClr val="bg1"/>
                  </a:solidFill>
                  <a:latin typeface="Aptos" panose="020B0004020202020204" pitchFamily="34" charset="0"/>
                  <a:cs typeface="Times New Roman" panose="02020603050405020304" pitchFamily="18" charset="0"/>
                </a:rPr>
                <a:t>Texto cifrado </a:t>
              </a:r>
              <a:endParaRPr lang="en-IN" sz="2000" dirty="0">
                <a:solidFill>
                  <a:schemeClr val="bg1"/>
                </a:solidFill>
                <a:latin typeface="Niramit Medium" panose="00000600000000000000" pitchFamily="2" charset="-34"/>
                <a:cs typeface="Niramit Medium" panose="00000600000000000000" pitchFamily="2" charset="-34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6C713C6-4192-4B11-56E2-81BEA915F1C8}"/>
                </a:ext>
              </a:extLst>
            </p:cNvPr>
            <p:cNvSpPr txBox="1"/>
            <p:nvPr/>
          </p:nvSpPr>
          <p:spPr>
            <a:xfrm>
              <a:off x="2930469" y="3429000"/>
              <a:ext cx="2018655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/>
              <a:r>
                <a:rPr lang="es-PR" sz="2000" kern="100" dirty="0">
                  <a:solidFill>
                    <a:schemeClr val="bg1"/>
                  </a:solidFill>
                  <a:latin typeface="Aptos" panose="020B0004020202020204" pitchFamily="34" charset="0"/>
                  <a:cs typeface="Times New Roman" panose="02020603050405020304" pitchFamily="18" charset="0"/>
                </a:rPr>
                <a:t>Llave simétrica</a:t>
              </a:r>
              <a:endParaRPr lang="en-IN" sz="2000" dirty="0">
                <a:solidFill>
                  <a:schemeClr val="bg1"/>
                </a:solidFill>
                <a:latin typeface="Niramit Medium" panose="00000600000000000000" pitchFamily="2" charset="-34"/>
                <a:cs typeface="Niramit Medium" panose="00000600000000000000" pitchFamily="2" charset="-34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448BD9D-3B94-AF3D-9F20-48D5E9A58B5B}"/>
                </a:ext>
              </a:extLst>
            </p:cNvPr>
            <p:cNvSpPr txBox="1"/>
            <p:nvPr/>
          </p:nvSpPr>
          <p:spPr>
            <a:xfrm>
              <a:off x="7242878" y="3505484"/>
              <a:ext cx="2018655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/>
              <a:r>
                <a:rPr lang="es-PR" sz="2000" kern="100" dirty="0">
                  <a:solidFill>
                    <a:schemeClr val="bg1"/>
                  </a:solidFill>
                  <a:latin typeface="Aptos" panose="020B0004020202020204" pitchFamily="34" charset="0"/>
                  <a:cs typeface="Times New Roman" panose="02020603050405020304" pitchFamily="18" charset="0"/>
                </a:rPr>
                <a:t>Llave simétrica</a:t>
              </a:r>
              <a:endParaRPr lang="en-IN" sz="2000" dirty="0">
                <a:solidFill>
                  <a:schemeClr val="bg1"/>
                </a:solidFill>
                <a:latin typeface="Niramit Medium" panose="00000600000000000000" pitchFamily="2" charset="-34"/>
                <a:cs typeface="Niramit Medium" panose="00000600000000000000" pitchFamily="2" charset="-34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2B0A19F-FB06-04A1-6CDE-51F8A57A4EF9}"/>
              </a:ext>
            </a:extLst>
          </p:cNvPr>
          <p:cNvSpPr txBox="1"/>
          <p:nvPr/>
        </p:nvSpPr>
        <p:spPr>
          <a:xfrm>
            <a:off x="9907905" y="6488668"/>
            <a:ext cx="2284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Revisión</a:t>
            </a:r>
            <a:r>
              <a:rPr lang="en-US" dirty="0">
                <a:solidFill>
                  <a:schemeClr val="bg1"/>
                </a:solidFill>
              </a:rPr>
              <a:t> de </a:t>
            </a:r>
            <a:r>
              <a:rPr lang="en-US" dirty="0" err="1">
                <a:solidFill>
                  <a:schemeClr val="bg1"/>
                </a:solidFill>
              </a:rPr>
              <a:t>literatura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647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BF123C-3AF6-8CE5-2EE3-C6CC05535D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E7DB5B0-C279-56E1-463F-1E5BCA578C8F}"/>
              </a:ext>
            </a:extLst>
          </p:cNvPr>
          <p:cNvSpPr txBox="1"/>
          <p:nvPr/>
        </p:nvSpPr>
        <p:spPr>
          <a:xfrm>
            <a:off x="9907905" y="6488668"/>
            <a:ext cx="2284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Revisión</a:t>
            </a:r>
            <a:r>
              <a:rPr lang="en-US" dirty="0">
                <a:solidFill>
                  <a:schemeClr val="bg1"/>
                </a:solidFill>
              </a:rPr>
              <a:t> de </a:t>
            </a:r>
            <a:r>
              <a:rPr lang="en-US" dirty="0" err="1">
                <a:solidFill>
                  <a:schemeClr val="bg1"/>
                </a:solidFill>
              </a:rPr>
              <a:t>literatura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54ABA59C-8FFA-B3C0-4FF6-4A7C09CB3B90}"/>
              </a:ext>
            </a:extLst>
          </p:cNvPr>
          <p:cNvSpPr/>
          <p:nvPr/>
        </p:nvSpPr>
        <p:spPr>
          <a:xfrm>
            <a:off x="4654441" y="294683"/>
            <a:ext cx="1592014" cy="332193"/>
          </a:xfrm>
          <a:prstGeom prst="roundRect">
            <a:avLst/>
          </a:prstGeom>
          <a:noFill/>
          <a:ln>
            <a:solidFill>
              <a:srgbClr val="2A9AA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12">
            <a:extLst>
              <a:ext uri="{FF2B5EF4-FFF2-40B4-BE49-F238E27FC236}">
                <a16:creationId xmlns:a16="http://schemas.microsoft.com/office/drawing/2014/main" id="{B1525761-43C2-0E2E-EF4E-73430542A3E6}"/>
              </a:ext>
            </a:extLst>
          </p:cNvPr>
          <p:cNvSpPr txBox="1"/>
          <p:nvPr/>
        </p:nvSpPr>
        <p:spPr>
          <a:xfrm>
            <a:off x="1377763" y="302807"/>
            <a:ext cx="917404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 Bold"/>
                <a:ea typeface="Telegraf Bold"/>
                <a:cs typeface="Telegraf Bold"/>
                <a:sym typeface="Telegraf Bold"/>
              </a:rPr>
              <a:t>Introducción</a:t>
            </a:r>
            <a:endParaRPr lang="en-US" sz="1400" spc="-56" dirty="0">
              <a:solidFill>
                <a:schemeClr val="bg1"/>
              </a:solidFill>
              <a:latin typeface="Telegraf Bold"/>
              <a:ea typeface="Telegraf Bold"/>
              <a:cs typeface="Telegraf Bold"/>
              <a:sym typeface="Telegraf Bold"/>
            </a:endParaRPr>
          </a:p>
        </p:txBody>
      </p:sp>
      <p:sp>
        <p:nvSpPr>
          <p:cNvPr id="7" name="TextBox 13">
            <a:extLst>
              <a:ext uri="{FF2B5EF4-FFF2-40B4-BE49-F238E27FC236}">
                <a16:creationId xmlns:a16="http://schemas.microsoft.com/office/drawing/2014/main" id="{2CDE75CC-E296-7E9A-EAF4-D7A903BF4736}"/>
              </a:ext>
            </a:extLst>
          </p:cNvPr>
          <p:cNvSpPr txBox="1"/>
          <p:nvPr/>
        </p:nvSpPr>
        <p:spPr>
          <a:xfrm>
            <a:off x="2466433" y="302807"/>
            <a:ext cx="928073" cy="2397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Problema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9" name="TextBox 14">
            <a:extLst>
              <a:ext uri="{FF2B5EF4-FFF2-40B4-BE49-F238E27FC236}">
                <a16:creationId xmlns:a16="http://schemas.microsoft.com/office/drawing/2014/main" id="{F207678B-C991-1953-A854-AE0055564ACE}"/>
              </a:ext>
            </a:extLst>
          </p:cNvPr>
          <p:cNvSpPr txBox="1"/>
          <p:nvPr/>
        </p:nvSpPr>
        <p:spPr>
          <a:xfrm>
            <a:off x="4654441" y="302807"/>
            <a:ext cx="1592014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Revisión</a:t>
            </a:r>
            <a:r>
              <a:rPr lang="en-US" sz="1400" spc="-56" dirty="0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 de </a:t>
            </a: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literatura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10" name="TextBox 15">
            <a:extLst>
              <a:ext uri="{FF2B5EF4-FFF2-40B4-BE49-F238E27FC236}">
                <a16:creationId xmlns:a16="http://schemas.microsoft.com/office/drawing/2014/main" id="{ECD7129E-C3F5-9A5F-287E-D9DCBB9D2008}"/>
              </a:ext>
            </a:extLst>
          </p:cNvPr>
          <p:cNvSpPr txBox="1"/>
          <p:nvPr/>
        </p:nvSpPr>
        <p:spPr>
          <a:xfrm>
            <a:off x="3565772" y="302807"/>
            <a:ext cx="917404" cy="2397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Hipótesis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12" name="TextBox 14">
            <a:extLst>
              <a:ext uri="{FF2B5EF4-FFF2-40B4-BE49-F238E27FC236}">
                <a16:creationId xmlns:a16="http://schemas.microsoft.com/office/drawing/2014/main" id="{DCF47C98-88A1-5949-2A62-38DD57A90E2E}"/>
              </a:ext>
            </a:extLst>
          </p:cNvPr>
          <p:cNvSpPr txBox="1"/>
          <p:nvPr/>
        </p:nvSpPr>
        <p:spPr>
          <a:xfrm>
            <a:off x="6084622" y="302807"/>
            <a:ext cx="1657537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Metodología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13" name="TextBox 14">
            <a:extLst>
              <a:ext uri="{FF2B5EF4-FFF2-40B4-BE49-F238E27FC236}">
                <a16:creationId xmlns:a16="http://schemas.microsoft.com/office/drawing/2014/main" id="{701BE279-59EC-206E-B9F4-91DB38085C91}"/>
              </a:ext>
            </a:extLst>
          </p:cNvPr>
          <p:cNvSpPr txBox="1"/>
          <p:nvPr/>
        </p:nvSpPr>
        <p:spPr>
          <a:xfrm>
            <a:off x="7514803" y="302807"/>
            <a:ext cx="1657537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Hallazgos</a:t>
            </a:r>
            <a:r>
              <a:rPr lang="en-US" sz="1400" spc="-56" dirty="0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 / </a:t>
            </a: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Análisis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B88B223-8EA0-A05B-C3FB-50870CBB1B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015" y="92393"/>
            <a:ext cx="625840" cy="736775"/>
          </a:xfrm>
          <a:prstGeom prst="rect">
            <a:avLst/>
          </a:prstGeom>
        </p:spPr>
      </p:pic>
      <p:sp>
        <p:nvSpPr>
          <p:cNvPr id="16" name="Title 2">
            <a:extLst>
              <a:ext uri="{FF2B5EF4-FFF2-40B4-BE49-F238E27FC236}">
                <a16:creationId xmlns:a16="http://schemas.microsoft.com/office/drawing/2014/main" id="{0F214AF7-A264-9683-E2F5-430E509541C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72651" y="929022"/>
            <a:ext cx="10515600" cy="6555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000" dirty="0" err="1">
                <a:solidFill>
                  <a:schemeClr val="bg1">
                    <a:lumMod val="75000"/>
                  </a:schemeClr>
                </a:solidFill>
                <a:latin typeface="Staatliches" pitchFamily="2" charset="0"/>
              </a:rPr>
              <a:t>Criptografía</a:t>
            </a:r>
            <a:r>
              <a:rPr lang="en-IN" sz="4000" dirty="0">
                <a:solidFill>
                  <a:schemeClr val="bg1">
                    <a:lumMod val="75000"/>
                  </a:schemeClr>
                </a:solidFill>
                <a:latin typeface="Staatliches" pitchFamily="2" charset="0"/>
              </a:rPr>
              <a:t> </a:t>
            </a:r>
            <a:r>
              <a:rPr lang="en-IN" sz="4000" dirty="0" err="1">
                <a:solidFill>
                  <a:schemeClr val="bg1">
                    <a:lumMod val="75000"/>
                  </a:schemeClr>
                </a:solidFill>
                <a:latin typeface="Staatliches" pitchFamily="2" charset="0"/>
              </a:rPr>
              <a:t>clásica</a:t>
            </a:r>
            <a:r>
              <a:rPr lang="en-IN" sz="4000" dirty="0">
                <a:solidFill>
                  <a:schemeClr val="bg1">
                    <a:lumMod val="75000"/>
                  </a:schemeClr>
                </a:solidFill>
                <a:latin typeface="Staatliches" pitchFamily="2" charset="0"/>
              </a:rPr>
              <a:t>: </a:t>
            </a:r>
            <a:r>
              <a:rPr lang="en-IN" sz="4000" dirty="0" err="1">
                <a:solidFill>
                  <a:schemeClr val="bg1">
                    <a:lumMod val="75000"/>
                  </a:schemeClr>
                </a:solidFill>
                <a:latin typeface="Staatliches" pitchFamily="2" charset="0"/>
              </a:rPr>
              <a:t>aSimétrica</a:t>
            </a:r>
            <a:endParaRPr lang="en-IN" sz="4000" dirty="0">
              <a:solidFill>
                <a:schemeClr val="bg1">
                  <a:lumMod val="75000"/>
                </a:schemeClr>
              </a:solidFill>
              <a:latin typeface="Staatliches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A7726B-376B-2493-E5A6-B041068D545F}"/>
              </a:ext>
            </a:extLst>
          </p:cNvPr>
          <p:cNvSpPr txBox="1"/>
          <p:nvPr/>
        </p:nvSpPr>
        <p:spPr>
          <a:xfrm>
            <a:off x="672651" y="1572966"/>
            <a:ext cx="13863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chemeClr val="bg1"/>
                </a:solidFill>
              </a:rPr>
              <a:t>Asimétrica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4285153-CA4A-E902-3F67-46A3CA0DD876}"/>
              </a:ext>
            </a:extLst>
          </p:cNvPr>
          <p:cNvCxnSpPr>
            <a:cxnSpLocks/>
          </p:cNvCxnSpPr>
          <p:nvPr/>
        </p:nvCxnSpPr>
        <p:spPr>
          <a:xfrm>
            <a:off x="741476" y="1973076"/>
            <a:ext cx="11031424" cy="0"/>
          </a:xfrm>
          <a:prstGeom prst="line">
            <a:avLst/>
          </a:prstGeom>
          <a:ln>
            <a:solidFill>
              <a:srgbClr val="2A9A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8E1404B6-348B-39FB-C8B0-3BEFAE935C24}"/>
              </a:ext>
            </a:extLst>
          </p:cNvPr>
          <p:cNvSpPr txBox="1"/>
          <p:nvPr/>
        </p:nvSpPr>
        <p:spPr>
          <a:xfrm>
            <a:off x="7838362" y="1650692"/>
            <a:ext cx="40902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R" kern="100" dirty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Claves diferentes</a:t>
            </a:r>
            <a:r>
              <a:rPr lang="es-PR" sz="1800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seguro y caso de uso</a:t>
            </a:r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2438270-96AC-8424-F15B-4BA9C6703783}"/>
              </a:ext>
            </a:extLst>
          </p:cNvPr>
          <p:cNvSpPr txBox="1"/>
          <p:nvPr/>
        </p:nvSpPr>
        <p:spPr>
          <a:xfrm>
            <a:off x="741476" y="2086130"/>
            <a:ext cx="1127907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</a:rPr>
              <a:t>Utiliza dos llaves diferentes. Una </a:t>
            </a:r>
            <a:r>
              <a:rPr lang="es-ES" i="1" dirty="0">
                <a:solidFill>
                  <a:schemeClr val="bg1"/>
                </a:solidFill>
              </a:rPr>
              <a:t>clave pública</a:t>
            </a:r>
            <a:r>
              <a:rPr lang="es-ES" dirty="0">
                <a:solidFill>
                  <a:schemeClr val="bg1"/>
                </a:solidFill>
              </a:rPr>
              <a:t> que es compartida abiertamente para cifrar mensajes y una </a:t>
            </a:r>
            <a:r>
              <a:rPr lang="es-ES" i="1" dirty="0">
                <a:solidFill>
                  <a:schemeClr val="bg1"/>
                </a:solidFill>
              </a:rPr>
              <a:t>clave privada</a:t>
            </a:r>
            <a:r>
              <a:rPr lang="es-ES" dirty="0">
                <a:solidFill>
                  <a:schemeClr val="bg1"/>
                </a:solidFill>
              </a:rPr>
              <a:t> que solo el receptor posee para descifrarlos. Esto asegura que solo la persona con la clave privada pueda leer el mensaje, incluso si otros conocen la clave pública.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" name="TextBox 14">
            <a:extLst>
              <a:ext uri="{FF2B5EF4-FFF2-40B4-BE49-F238E27FC236}">
                <a16:creationId xmlns:a16="http://schemas.microsoft.com/office/drawing/2014/main" id="{56B04169-CE18-73BF-1585-738998185865}"/>
              </a:ext>
            </a:extLst>
          </p:cNvPr>
          <p:cNvSpPr txBox="1"/>
          <p:nvPr/>
        </p:nvSpPr>
        <p:spPr>
          <a:xfrm>
            <a:off x="8905360" y="293488"/>
            <a:ext cx="1657537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Conslusiones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20" name="TextBox 14">
            <a:extLst>
              <a:ext uri="{FF2B5EF4-FFF2-40B4-BE49-F238E27FC236}">
                <a16:creationId xmlns:a16="http://schemas.microsoft.com/office/drawing/2014/main" id="{4CFB8B4A-2D10-A5B4-B716-2B9ACD1694C2}"/>
              </a:ext>
            </a:extLst>
          </p:cNvPr>
          <p:cNvSpPr txBox="1"/>
          <p:nvPr/>
        </p:nvSpPr>
        <p:spPr>
          <a:xfrm>
            <a:off x="9910751" y="302641"/>
            <a:ext cx="1657537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Reflexión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08B33F1-FC36-72F6-19DB-8DCBF7FAB3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517"/>
          <a:stretch/>
        </p:blipFill>
        <p:spPr>
          <a:xfrm>
            <a:off x="2235271" y="3020481"/>
            <a:ext cx="7679912" cy="372548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93F037F-D659-492B-645D-D0AD6A63D94D}"/>
              </a:ext>
            </a:extLst>
          </p:cNvPr>
          <p:cNvSpPr txBox="1"/>
          <p:nvPr/>
        </p:nvSpPr>
        <p:spPr>
          <a:xfrm>
            <a:off x="2221533" y="6298900"/>
            <a:ext cx="180294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PR" sz="2000" kern="100" dirty="0">
                <a:solidFill>
                  <a:schemeClr val="bg1"/>
                </a:solidFill>
                <a:latin typeface="Aptos" panose="020B0004020202020204" pitchFamily="34" charset="0"/>
                <a:cs typeface="Times New Roman" panose="02020603050405020304" pitchFamily="18" charset="0"/>
              </a:rPr>
              <a:t>Texto original </a:t>
            </a:r>
            <a:endParaRPr lang="en-IN" sz="2000" dirty="0">
              <a:solidFill>
                <a:schemeClr val="bg1"/>
              </a:solidFill>
              <a:latin typeface="Niramit Medium" panose="00000600000000000000" pitchFamily="2" charset="-34"/>
              <a:cs typeface="Niramit Medium" panose="00000600000000000000" pitchFamily="2" charset="-34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40AD720-74E1-DE2D-A063-FB87188AC358}"/>
              </a:ext>
            </a:extLst>
          </p:cNvPr>
          <p:cNvSpPr txBox="1"/>
          <p:nvPr/>
        </p:nvSpPr>
        <p:spPr>
          <a:xfrm>
            <a:off x="8444227" y="6315425"/>
            <a:ext cx="180294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PR" sz="2000" kern="100" dirty="0">
                <a:solidFill>
                  <a:schemeClr val="bg1"/>
                </a:solidFill>
                <a:latin typeface="Aptos" panose="020B0004020202020204" pitchFamily="34" charset="0"/>
                <a:cs typeface="Times New Roman" panose="02020603050405020304" pitchFamily="18" charset="0"/>
              </a:rPr>
              <a:t>Texto original </a:t>
            </a:r>
            <a:endParaRPr lang="en-IN" sz="2000" dirty="0">
              <a:solidFill>
                <a:schemeClr val="bg1"/>
              </a:solidFill>
              <a:latin typeface="Niramit Medium" panose="00000600000000000000" pitchFamily="2" charset="-34"/>
              <a:cs typeface="Niramit Medium" panose="00000600000000000000" pitchFamily="2" charset="-34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16E57AC-AE66-76FB-7042-4E65905B57A3}"/>
              </a:ext>
            </a:extLst>
          </p:cNvPr>
          <p:cNvSpPr txBox="1"/>
          <p:nvPr/>
        </p:nvSpPr>
        <p:spPr>
          <a:xfrm>
            <a:off x="5432087" y="6305008"/>
            <a:ext cx="1802942" cy="4351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PR" sz="2000" kern="100" dirty="0">
                <a:solidFill>
                  <a:schemeClr val="bg1"/>
                </a:solidFill>
                <a:latin typeface="Aptos" panose="020B0004020202020204" pitchFamily="34" charset="0"/>
                <a:cs typeface="Times New Roman" panose="02020603050405020304" pitchFamily="18" charset="0"/>
              </a:rPr>
              <a:t>Texto cifrado </a:t>
            </a:r>
            <a:endParaRPr lang="en-IN" sz="2000" dirty="0">
              <a:solidFill>
                <a:schemeClr val="bg1"/>
              </a:solidFill>
              <a:latin typeface="Niramit Medium" panose="00000600000000000000" pitchFamily="2" charset="-34"/>
              <a:cs typeface="Niramit Medium" panose="00000600000000000000" pitchFamily="2" charset="-34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4ADF79B-A9E4-37BF-DCDD-61911BED0CAA}"/>
              </a:ext>
            </a:extLst>
          </p:cNvPr>
          <p:cNvSpPr txBox="1"/>
          <p:nvPr/>
        </p:nvSpPr>
        <p:spPr>
          <a:xfrm>
            <a:off x="2834214" y="4241233"/>
            <a:ext cx="164896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PR" sz="1600" kern="100" dirty="0">
                <a:solidFill>
                  <a:schemeClr val="bg1"/>
                </a:solidFill>
                <a:latin typeface="Aptos" panose="020B0004020202020204" pitchFamily="34" charset="0"/>
                <a:cs typeface="Times New Roman" panose="02020603050405020304" pitchFamily="18" charset="0"/>
              </a:rPr>
              <a:t>Llave pública</a:t>
            </a:r>
            <a:endParaRPr lang="en-IN" sz="1600" dirty="0">
              <a:solidFill>
                <a:schemeClr val="bg1"/>
              </a:solidFill>
              <a:latin typeface="Niramit Medium" panose="00000600000000000000" pitchFamily="2" charset="-34"/>
              <a:cs typeface="Niramit Medium" panose="00000600000000000000" pitchFamily="2" charset="-34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29FFF5E-B566-0763-F47C-031F8A6B82A0}"/>
              </a:ext>
            </a:extLst>
          </p:cNvPr>
          <p:cNvSpPr txBox="1"/>
          <p:nvPr/>
        </p:nvSpPr>
        <p:spPr>
          <a:xfrm>
            <a:off x="7999288" y="4410510"/>
            <a:ext cx="151928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PR" sz="1600" kern="100" dirty="0">
                <a:solidFill>
                  <a:schemeClr val="bg1"/>
                </a:solidFill>
                <a:latin typeface="Aptos" panose="020B0004020202020204" pitchFamily="34" charset="0"/>
                <a:cs typeface="Times New Roman" panose="02020603050405020304" pitchFamily="18" charset="0"/>
              </a:rPr>
              <a:t>Llave privada</a:t>
            </a:r>
            <a:endParaRPr lang="en-IN" sz="1600" dirty="0">
              <a:solidFill>
                <a:schemeClr val="bg1"/>
              </a:solidFill>
              <a:latin typeface="Niramit Medium" panose="00000600000000000000" pitchFamily="2" charset="-34"/>
              <a:cs typeface="Niramit Medium" panose="00000600000000000000" pitchFamily="2" charset="-34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6EC9305-DC80-1C30-0FF1-967AE42B38EB}"/>
              </a:ext>
            </a:extLst>
          </p:cNvPr>
          <p:cNvSpPr txBox="1"/>
          <p:nvPr/>
        </p:nvSpPr>
        <p:spPr>
          <a:xfrm>
            <a:off x="5245960" y="3838891"/>
            <a:ext cx="180294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PR" sz="1600" kern="100" dirty="0">
                <a:solidFill>
                  <a:schemeClr val="bg1"/>
                </a:solidFill>
                <a:latin typeface="Aptos" panose="020B0004020202020204" pitchFamily="34" charset="0"/>
                <a:cs typeface="Times New Roman" panose="02020603050405020304" pitchFamily="18" charset="0"/>
              </a:rPr>
              <a:t>Diferentes llaves</a:t>
            </a:r>
            <a:endParaRPr lang="en-IN" sz="1600" dirty="0">
              <a:solidFill>
                <a:schemeClr val="bg1"/>
              </a:solidFill>
              <a:latin typeface="Niramit Medium" panose="00000600000000000000" pitchFamily="2" charset="-34"/>
              <a:cs typeface="Niramit Medium" panose="000006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1536286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F7C76A-9274-796B-2DF3-6A2C8F10CE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188F272-389B-94A2-C51B-763189BF271A}"/>
              </a:ext>
            </a:extLst>
          </p:cNvPr>
          <p:cNvSpPr txBox="1"/>
          <p:nvPr/>
        </p:nvSpPr>
        <p:spPr>
          <a:xfrm>
            <a:off x="9907905" y="6488668"/>
            <a:ext cx="2284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Revisión</a:t>
            </a:r>
            <a:r>
              <a:rPr lang="en-US" dirty="0">
                <a:solidFill>
                  <a:schemeClr val="bg1"/>
                </a:solidFill>
              </a:rPr>
              <a:t> de </a:t>
            </a:r>
            <a:r>
              <a:rPr lang="en-US" dirty="0" err="1">
                <a:solidFill>
                  <a:schemeClr val="bg1"/>
                </a:solidFill>
              </a:rPr>
              <a:t>literatura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29028AF-786F-8E68-D511-5B62723FABFE}"/>
              </a:ext>
            </a:extLst>
          </p:cNvPr>
          <p:cNvSpPr/>
          <p:nvPr/>
        </p:nvSpPr>
        <p:spPr>
          <a:xfrm>
            <a:off x="4654441" y="294683"/>
            <a:ext cx="1592014" cy="332193"/>
          </a:xfrm>
          <a:prstGeom prst="roundRect">
            <a:avLst/>
          </a:prstGeom>
          <a:noFill/>
          <a:ln>
            <a:solidFill>
              <a:srgbClr val="2A9AA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12">
            <a:extLst>
              <a:ext uri="{FF2B5EF4-FFF2-40B4-BE49-F238E27FC236}">
                <a16:creationId xmlns:a16="http://schemas.microsoft.com/office/drawing/2014/main" id="{9DA2E794-CC3D-8746-09D8-ED18918DD3F5}"/>
              </a:ext>
            </a:extLst>
          </p:cNvPr>
          <p:cNvSpPr txBox="1"/>
          <p:nvPr/>
        </p:nvSpPr>
        <p:spPr>
          <a:xfrm>
            <a:off x="1377763" y="302807"/>
            <a:ext cx="917404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 Bold"/>
                <a:ea typeface="Telegraf Bold"/>
                <a:cs typeface="Telegraf Bold"/>
                <a:sym typeface="Telegraf Bold"/>
              </a:rPr>
              <a:t>Introducción</a:t>
            </a:r>
            <a:endParaRPr lang="en-US" sz="1400" spc="-56" dirty="0">
              <a:solidFill>
                <a:schemeClr val="bg1"/>
              </a:solidFill>
              <a:latin typeface="Telegraf Bold"/>
              <a:ea typeface="Telegraf Bold"/>
              <a:cs typeface="Telegraf Bold"/>
              <a:sym typeface="Telegraf Bold"/>
            </a:endParaRPr>
          </a:p>
        </p:txBody>
      </p:sp>
      <p:sp>
        <p:nvSpPr>
          <p:cNvPr id="7" name="TextBox 13">
            <a:extLst>
              <a:ext uri="{FF2B5EF4-FFF2-40B4-BE49-F238E27FC236}">
                <a16:creationId xmlns:a16="http://schemas.microsoft.com/office/drawing/2014/main" id="{1181530B-EFAC-021C-1E16-E680528D955A}"/>
              </a:ext>
            </a:extLst>
          </p:cNvPr>
          <p:cNvSpPr txBox="1"/>
          <p:nvPr/>
        </p:nvSpPr>
        <p:spPr>
          <a:xfrm>
            <a:off x="2466433" y="302807"/>
            <a:ext cx="928073" cy="2397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Problema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9" name="TextBox 14">
            <a:extLst>
              <a:ext uri="{FF2B5EF4-FFF2-40B4-BE49-F238E27FC236}">
                <a16:creationId xmlns:a16="http://schemas.microsoft.com/office/drawing/2014/main" id="{13B037CF-CB76-1A07-2308-A75B087B8D76}"/>
              </a:ext>
            </a:extLst>
          </p:cNvPr>
          <p:cNvSpPr txBox="1"/>
          <p:nvPr/>
        </p:nvSpPr>
        <p:spPr>
          <a:xfrm>
            <a:off x="4654441" y="302807"/>
            <a:ext cx="1592014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Revisión</a:t>
            </a:r>
            <a:r>
              <a:rPr lang="en-US" sz="1400" spc="-56" dirty="0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 de </a:t>
            </a: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literatura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10" name="TextBox 15">
            <a:extLst>
              <a:ext uri="{FF2B5EF4-FFF2-40B4-BE49-F238E27FC236}">
                <a16:creationId xmlns:a16="http://schemas.microsoft.com/office/drawing/2014/main" id="{4307282C-6FE8-909D-323E-A6594340881D}"/>
              </a:ext>
            </a:extLst>
          </p:cNvPr>
          <p:cNvSpPr txBox="1"/>
          <p:nvPr/>
        </p:nvSpPr>
        <p:spPr>
          <a:xfrm>
            <a:off x="3565772" y="302807"/>
            <a:ext cx="917404" cy="2397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Hipótesis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12" name="TextBox 14">
            <a:extLst>
              <a:ext uri="{FF2B5EF4-FFF2-40B4-BE49-F238E27FC236}">
                <a16:creationId xmlns:a16="http://schemas.microsoft.com/office/drawing/2014/main" id="{05D3F392-9288-807F-C5E0-EFF451009270}"/>
              </a:ext>
            </a:extLst>
          </p:cNvPr>
          <p:cNvSpPr txBox="1"/>
          <p:nvPr/>
        </p:nvSpPr>
        <p:spPr>
          <a:xfrm>
            <a:off x="6084622" y="302807"/>
            <a:ext cx="1657537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Metodología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13" name="TextBox 14">
            <a:extLst>
              <a:ext uri="{FF2B5EF4-FFF2-40B4-BE49-F238E27FC236}">
                <a16:creationId xmlns:a16="http://schemas.microsoft.com/office/drawing/2014/main" id="{D89CA1B9-87B5-C98D-0A72-F868E43C5E37}"/>
              </a:ext>
            </a:extLst>
          </p:cNvPr>
          <p:cNvSpPr txBox="1"/>
          <p:nvPr/>
        </p:nvSpPr>
        <p:spPr>
          <a:xfrm>
            <a:off x="7514803" y="302807"/>
            <a:ext cx="1657537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Hallazgos</a:t>
            </a:r>
            <a:r>
              <a:rPr lang="en-US" sz="1400" spc="-56" dirty="0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 / </a:t>
            </a: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Análisis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1AC5BE1-69E5-CC06-4A2F-464F53902C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015" y="92393"/>
            <a:ext cx="625840" cy="736775"/>
          </a:xfrm>
          <a:prstGeom prst="rect">
            <a:avLst/>
          </a:prstGeom>
        </p:spPr>
      </p:pic>
      <p:sp>
        <p:nvSpPr>
          <p:cNvPr id="16" name="Title 2">
            <a:extLst>
              <a:ext uri="{FF2B5EF4-FFF2-40B4-BE49-F238E27FC236}">
                <a16:creationId xmlns:a16="http://schemas.microsoft.com/office/drawing/2014/main" id="{D9D3F52F-A684-EE10-EDDB-450346F6292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72651" y="929022"/>
            <a:ext cx="10515600" cy="6555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000" dirty="0" err="1">
                <a:solidFill>
                  <a:schemeClr val="bg1">
                    <a:lumMod val="75000"/>
                  </a:schemeClr>
                </a:solidFill>
                <a:latin typeface="Staatliches" pitchFamily="2" charset="0"/>
              </a:rPr>
              <a:t>Criptografía</a:t>
            </a:r>
            <a:r>
              <a:rPr lang="en-IN" sz="4000" dirty="0">
                <a:solidFill>
                  <a:schemeClr val="bg1">
                    <a:lumMod val="75000"/>
                  </a:schemeClr>
                </a:solidFill>
                <a:latin typeface="Staatliches" pitchFamily="2" charset="0"/>
              </a:rPr>
              <a:t> </a:t>
            </a:r>
            <a:r>
              <a:rPr lang="en-IN" sz="4000" dirty="0" err="1">
                <a:solidFill>
                  <a:schemeClr val="bg1">
                    <a:lumMod val="75000"/>
                  </a:schemeClr>
                </a:solidFill>
                <a:latin typeface="Staatliches" pitchFamily="2" charset="0"/>
              </a:rPr>
              <a:t>clásica</a:t>
            </a:r>
            <a:r>
              <a:rPr lang="en-IN" sz="4000" dirty="0">
                <a:solidFill>
                  <a:schemeClr val="bg1">
                    <a:lumMod val="75000"/>
                  </a:schemeClr>
                </a:solidFill>
                <a:latin typeface="Staatliches" pitchFamily="2" charset="0"/>
              </a:rPr>
              <a:t>: </a:t>
            </a:r>
            <a:r>
              <a:rPr lang="en-IN" sz="4000" dirty="0" err="1">
                <a:solidFill>
                  <a:schemeClr val="bg1">
                    <a:lumMod val="75000"/>
                  </a:schemeClr>
                </a:solidFill>
                <a:latin typeface="Staatliches" pitchFamily="2" charset="0"/>
              </a:rPr>
              <a:t>algoritmos</a:t>
            </a:r>
            <a:r>
              <a:rPr lang="en-IN" sz="4000" dirty="0">
                <a:solidFill>
                  <a:schemeClr val="bg1">
                    <a:lumMod val="75000"/>
                  </a:schemeClr>
                </a:solidFill>
                <a:latin typeface="Staatliches" pitchFamily="2" charset="0"/>
              </a:rPr>
              <a:t> </a:t>
            </a:r>
            <a:r>
              <a:rPr lang="en-IN" sz="4000" dirty="0" err="1">
                <a:solidFill>
                  <a:schemeClr val="bg1">
                    <a:lumMod val="75000"/>
                  </a:schemeClr>
                </a:solidFill>
                <a:latin typeface="Staatliches" pitchFamily="2" charset="0"/>
              </a:rPr>
              <a:t>simétricos</a:t>
            </a:r>
            <a:endParaRPr lang="en-IN" sz="4000" dirty="0">
              <a:solidFill>
                <a:schemeClr val="bg1">
                  <a:lumMod val="75000"/>
                </a:schemeClr>
              </a:solidFill>
              <a:latin typeface="Staatliches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2585EC-CAEF-D2FC-1617-F0719B4585A1}"/>
              </a:ext>
            </a:extLst>
          </p:cNvPr>
          <p:cNvSpPr txBox="1"/>
          <p:nvPr/>
        </p:nvSpPr>
        <p:spPr>
          <a:xfrm>
            <a:off x="672650" y="1572966"/>
            <a:ext cx="47607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Aptos" panose="020B0004020202020204" pitchFamily="34" charset="0"/>
              </a:rPr>
              <a:t>Advanced Encryption Standard (AES)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297335E-EFC4-6D1B-9DAD-7FDDE9E031D3}"/>
              </a:ext>
            </a:extLst>
          </p:cNvPr>
          <p:cNvCxnSpPr>
            <a:cxnSpLocks/>
          </p:cNvCxnSpPr>
          <p:nvPr/>
        </p:nvCxnSpPr>
        <p:spPr>
          <a:xfrm>
            <a:off x="741476" y="1973076"/>
            <a:ext cx="11031424" cy="0"/>
          </a:xfrm>
          <a:prstGeom prst="line">
            <a:avLst/>
          </a:prstGeom>
          <a:ln>
            <a:solidFill>
              <a:srgbClr val="2A9A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1CD97CB-FE5F-B1C7-660B-526EF5EAA358}"/>
              </a:ext>
            </a:extLst>
          </p:cNvPr>
          <p:cNvSpPr txBox="1"/>
          <p:nvPr/>
        </p:nvSpPr>
        <p:spPr>
          <a:xfrm>
            <a:off x="9848885" y="1650692"/>
            <a:ext cx="20796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R" kern="100" dirty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DB, </a:t>
            </a:r>
            <a:r>
              <a:rPr lang="es-PR" kern="100" dirty="0" err="1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VPNs</a:t>
            </a:r>
            <a:r>
              <a:rPr lang="es-PR" kern="100" dirty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TLS/SSL</a:t>
            </a:r>
            <a:endParaRPr lang="en-US" dirty="0">
              <a:latin typeface="Aptos" panose="020B0004020202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3C3CB60-E30B-2B06-A9F5-8F3BA0B0902A}"/>
              </a:ext>
            </a:extLst>
          </p:cNvPr>
          <p:cNvSpPr txBox="1"/>
          <p:nvPr/>
        </p:nvSpPr>
        <p:spPr>
          <a:xfrm>
            <a:off x="741476" y="2086130"/>
            <a:ext cx="1127907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  <a:latin typeface="Aptos" panose="020B0004020202020204" pitchFamily="34" charset="0"/>
              </a:rPr>
              <a:t>Utilizan la sustitución, permutación y la mezcla de texto para la encriptación de un mensaje.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>
              <a:solidFill>
                <a:schemeClr val="bg1"/>
              </a:solidFill>
              <a:latin typeface="Aptos" panose="020B00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  <a:latin typeface="Aptos" panose="020B0004020202020204" pitchFamily="34" charset="0"/>
              </a:rPr>
              <a:t>Permite diferentes tamaños de llaves de 128 bits, 192 bits y 256 bits.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>
              <a:solidFill>
                <a:schemeClr val="bg1"/>
              </a:solidFill>
              <a:latin typeface="Aptos" panose="020B0004020202020204" pitchFamily="34" charset="0"/>
            </a:endParaRPr>
          </a:p>
          <a:p>
            <a:r>
              <a:rPr lang="en-US" dirty="0">
                <a:solidFill>
                  <a:schemeClr val="bg1"/>
                </a:solidFill>
                <a:latin typeface="Aptos" panose="020B0004020202020204" pitchFamily="34" charset="0"/>
              </a:rPr>
              <a:t>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4102362-F204-36F3-1C33-F622DA383BB7}"/>
              </a:ext>
            </a:extLst>
          </p:cNvPr>
          <p:cNvSpPr txBox="1"/>
          <p:nvPr/>
        </p:nvSpPr>
        <p:spPr>
          <a:xfrm>
            <a:off x="741476" y="3371711"/>
            <a:ext cx="38325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Aptos" panose="020B0004020202020204" pitchFamily="34" charset="0"/>
              </a:rPr>
              <a:t>SHA 256 y SHA 3</a:t>
            </a:r>
            <a:endParaRPr lang="en-US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6994B53-D450-32CC-74DA-D2600D102A56}"/>
              </a:ext>
            </a:extLst>
          </p:cNvPr>
          <p:cNvCxnSpPr>
            <a:cxnSpLocks/>
          </p:cNvCxnSpPr>
          <p:nvPr/>
        </p:nvCxnSpPr>
        <p:spPr>
          <a:xfrm>
            <a:off x="810301" y="3771821"/>
            <a:ext cx="11001729" cy="0"/>
          </a:xfrm>
          <a:prstGeom prst="line">
            <a:avLst/>
          </a:prstGeom>
          <a:ln>
            <a:solidFill>
              <a:srgbClr val="2A9A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7170DF6B-3476-39B6-33D1-99B197277FD4}"/>
              </a:ext>
            </a:extLst>
          </p:cNvPr>
          <p:cNvSpPr txBox="1"/>
          <p:nvPr/>
        </p:nvSpPr>
        <p:spPr>
          <a:xfrm>
            <a:off x="810301" y="3899389"/>
            <a:ext cx="10252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Aptos" panose="020B0004020202020204" pitchFamily="34" charset="0"/>
              </a:rPr>
              <a:t>Son </a:t>
            </a:r>
            <a:r>
              <a:rPr lang="es-ES" dirty="0">
                <a:solidFill>
                  <a:schemeClr val="bg1"/>
                </a:solidFill>
                <a:latin typeface="Aptos" panose="020B0004020202020204" pitchFamily="34" charset="0"/>
              </a:rPr>
              <a:t>algoritmos de hash*. </a:t>
            </a:r>
            <a:endParaRPr lang="en-US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E5A19A8-828E-AB2C-640E-6AFC5B52A7FE}"/>
              </a:ext>
            </a:extLst>
          </p:cNvPr>
          <p:cNvSpPr txBox="1"/>
          <p:nvPr/>
        </p:nvSpPr>
        <p:spPr>
          <a:xfrm>
            <a:off x="7014217" y="3432827"/>
            <a:ext cx="50290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R" sz="18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Firmas, verificación de integridad y contraseñas</a:t>
            </a:r>
            <a:endParaRPr lang="en-US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8254756-8EE5-BE13-9AF4-3D56B107A7BE}"/>
              </a:ext>
            </a:extLst>
          </p:cNvPr>
          <p:cNvSpPr txBox="1"/>
          <p:nvPr/>
        </p:nvSpPr>
        <p:spPr>
          <a:xfrm>
            <a:off x="810301" y="4360638"/>
            <a:ext cx="98695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  <a:latin typeface="Aptos" panose="020B0004020202020204" pitchFamily="34" charset="0"/>
              </a:rPr>
              <a:t>SHA 256 genera un hash de 256 bits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>
              <a:solidFill>
                <a:schemeClr val="bg1"/>
              </a:solidFill>
              <a:latin typeface="Aptos" panose="020B00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  <a:latin typeface="Aptos" panose="020B0004020202020204" pitchFamily="34" charset="0"/>
              </a:rPr>
              <a:t>SHA 3 permite diferentes tamaños de llaves de 224 bits, 256 bits, 384 bits y 512 bits. </a:t>
            </a:r>
          </a:p>
          <a:p>
            <a:endParaRPr lang="es-ES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A96A042-68EB-8D07-73E1-F02FA7C4008D}"/>
              </a:ext>
            </a:extLst>
          </p:cNvPr>
          <p:cNvSpPr txBox="1"/>
          <p:nvPr/>
        </p:nvSpPr>
        <p:spPr>
          <a:xfrm>
            <a:off x="6385957" y="6133464"/>
            <a:ext cx="314279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600" b="1" i="0" dirty="0">
                <a:solidFill>
                  <a:srgbClr val="000E42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Sha 3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2906F37-C243-F018-78D8-6A783AC531A7}"/>
              </a:ext>
            </a:extLst>
          </p:cNvPr>
          <p:cNvSpPr txBox="1"/>
          <p:nvPr/>
        </p:nvSpPr>
        <p:spPr>
          <a:xfrm>
            <a:off x="68960" y="6453870"/>
            <a:ext cx="963701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000" dirty="0">
                <a:solidFill>
                  <a:schemeClr val="bg1"/>
                </a:solidFill>
              </a:rPr>
              <a:t>*</a:t>
            </a:r>
            <a:r>
              <a:rPr lang="es-ES" sz="1400" dirty="0">
                <a:solidFill>
                  <a:schemeClr val="bg1"/>
                </a:solidFill>
              </a:rPr>
              <a:t>Un hash es un valor numérico que es producido por algoritmos matemáticos que tiene un largo determinado e identifica data. </a:t>
            </a:r>
            <a:endParaRPr lang="en-US" sz="2000" dirty="0"/>
          </a:p>
        </p:txBody>
      </p:sp>
      <p:sp>
        <p:nvSpPr>
          <p:cNvPr id="18" name="TextBox 14">
            <a:extLst>
              <a:ext uri="{FF2B5EF4-FFF2-40B4-BE49-F238E27FC236}">
                <a16:creationId xmlns:a16="http://schemas.microsoft.com/office/drawing/2014/main" id="{679A2922-F111-6ADA-CA0A-17C6CE06B361}"/>
              </a:ext>
            </a:extLst>
          </p:cNvPr>
          <p:cNvSpPr txBox="1"/>
          <p:nvPr/>
        </p:nvSpPr>
        <p:spPr>
          <a:xfrm>
            <a:off x="8905360" y="293488"/>
            <a:ext cx="1657537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Conslusiones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20" name="TextBox 14">
            <a:extLst>
              <a:ext uri="{FF2B5EF4-FFF2-40B4-BE49-F238E27FC236}">
                <a16:creationId xmlns:a16="http://schemas.microsoft.com/office/drawing/2014/main" id="{8372954A-817E-0298-BD05-98FA0B779B33}"/>
              </a:ext>
            </a:extLst>
          </p:cNvPr>
          <p:cNvSpPr txBox="1"/>
          <p:nvPr/>
        </p:nvSpPr>
        <p:spPr>
          <a:xfrm>
            <a:off x="9910751" y="302641"/>
            <a:ext cx="1657537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Reflexión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</p:spTree>
    <p:extLst>
      <p:ext uri="{BB962C8B-B14F-4D97-AF65-F5344CB8AC3E}">
        <p14:creationId xmlns:p14="http://schemas.microsoft.com/office/powerpoint/2010/main" val="26897234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63BAF5-111B-C2E2-2FC9-FEE2B159CB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058138B-53BA-6BE8-0DBF-54CF83BC32F1}"/>
              </a:ext>
            </a:extLst>
          </p:cNvPr>
          <p:cNvSpPr txBox="1"/>
          <p:nvPr/>
        </p:nvSpPr>
        <p:spPr>
          <a:xfrm>
            <a:off x="9907905" y="6488668"/>
            <a:ext cx="2284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Revisión</a:t>
            </a:r>
            <a:r>
              <a:rPr lang="en-US" dirty="0">
                <a:solidFill>
                  <a:schemeClr val="bg1"/>
                </a:solidFill>
              </a:rPr>
              <a:t> de </a:t>
            </a:r>
            <a:r>
              <a:rPr lang="en-US" dirty="0" err="1">
                <a:solidFill>
                  <a:schemeClr val="bg1"/>
                </a:solidFill>
              </a:rPr>
              <a:t>literatura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A4D707F8-908E-040E-719C-AAC746559D37}"/>
              </a:ext>
            </a:extLst>
          </p:cNvPr>
          <p:cNvSpPr/>
          <p:nvPr/>
        </p:nvSpPr>
        <p:spPr>
          <a:xfrm>
            <a:off x="4654441" y="294683"/>
            <a:ext cx="1592014" cy="332193"/>
          </a:xfrm>
          <a:prstGeom prst="roundRect">
            <a:avLst/>
          </a:prstGeom>
          <a:noFill/>
          <a:ln>
            <a:solidFill>
              <a:srgbClr val="2A9AA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12">
            <a:extLst>
              <a:ext uri="{FF2B5EF4-FFF2-40B4-BE49-F238E27FC236}">
                <a16:creationId xmlns:a16="http://schemas.microsoft.com/office/drawing/2014/main" id="{E0AB07DE-6443-7ECA-415E-7D69E63FB88B}"/>
              </a:ext>
            </a:extLst>
          </p:cNvPr>
          <p:cNvSpPr txBox="1"/>
          <p:nvPr/>
        </p:nvSpPr>
        <p:spPr>
          <a:xfrm>
            <a:off x="1377763" y="302807"/>
            <a:ext cx="917404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 Bold"/>
                <a:ea typeface="Telegraf Bold"/>
                <a:cs typeface="Telegraf Bold"/>
                <a:sym typeface="Telegraf Bold"/>
              </a:rPr>
              <a:t>Introducción</a:t>
            </a:r>
            <a:endParaRPr lang="en-US" sz="1400" spc="-56" dirty="0">
              <a:solidFill>
                <a:schemeClr val="bg1"/>
              </a:solidFill>
              <a:latin typeface="Telegraf Bold"/>
              <a:ea typeface="Telegraf Bold"/>
              <a:cs typeface="Telegraf Bold"/>
              <a:sym typeface="Telegraf Bold"/>
            </a:endParaRPr>
          </a:p>
        </p:txBody>
      </p:sp>
      <p:sp>
        <p:nvSpPr>
          <p:cNvPr id="7" name="TextBox 13">
            <a:extLst>
              <a:ext uri="{FF2B5EF4-FFF2-40B4-BE49-F238E27FC236}">
                <a16:creationId xmlns:a16="http://schemas.microsoft.com/office/drawing/2014/main" id="{5E4A8F88-4058-7D50-9730-112E775AA3DC}"/>
              </a:ext>
            </a:extLst>
          </p:cNvPr>
          <p:cNvSpPr txBox="1"/>
          <p:nvPr/>
        </p:nvSpPr>
        <p:spPr>
          <a:xfrm>
            <a:off x="2466433" y="302807"/>
            <a:ext cx="928073" cy="2397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Problema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9" name="TextBox 14">
            <a:extLst>
              <a:ext uri="{FF2B5EF4-FFF2-40B4-BE49-F238E27FC236}">
                <a16:creationId xmlns:a16="http://schemas.microsoft.com/office/drawing/2014/main" id="{CCBEF94D-973A-308F-378D-E8B087A2A72F}"/>
              </a:ext>
            </a:extLst>
          </p:cNvPr>
          <p:cNvSpPr txBox="1"/>
          <p:nvPr/>
        </p:nvSpPr>
        <p:spPr>
          <a:xfrm>
            <a:off x="4654441" y="302807"/>
            <a:ext cx="1592014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Revisión</a:t>
            </a:r>
            <a:r>
              <a:rPr lang="en-US" sz="1400" spc="-56" dirty="0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 de </a:t>
            </a: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literatura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10" name="TextBox 15">
            <a:extLst>
              <a:ext uri="{FF2B5EF4-FFF2-40B4-BE49-F238E27FC236}">
                <a16:creationId xmlns:a16="http://schemas.microsoft.com/office/drawing/2014/main" id="{1EFEFB05-ACE2-BCBA-7349-4EB8CCA75E86}"/>
              </a:ext>
            </a:extLst>
          </p:cNvPr>
          <p:cNvSpPr txBox="1"/>
          <p:nvPr/>
        </p:nvSpPr>
        <p:spPr>
          <a:xfrm>
            <a:off x="3565772" y="302807"/>
            <a:ext cx="917404" cy="2397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Hipótesis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12" name="TextBox 14">
            <a:extLst>
              <a:ext uri="{FF2B5EF4-FFF2-40B4-BE49-F238E27FC236}">
                <a16:creationId xmlns:a16="http://schemas.microsoft.com/office/drawing/2014/main" id="{A2844E8B-53EC-334C-BF0F-1F8F9FDB92C1}"/>
              </a:ext>
            </a:extLst>
          </p:cNvPr>
          <p:cNvSpPr txBox="1"/>
          <p:nvPr/>
        </p:nvSpPr>
        <p:spPr>
          <a:xfrm>
            <a:off x="6084622" y="302807"/>
            <a:ext cx="1657537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Metodología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13" name="TextBox 14">
            <a:extLst>
              <a:ext uri="{FF2B5EF4-FFF2-40B4-BE49-F238E27FC236}">
                <a16:creationId xmlns:a16="http://schemas.microsoft.com/office/drawing/2014/main" id="{E0B1154A-FECB-5485-8BAD-EE08193B61C1}"/>
              </a:ext>
            </a:extLst>
          </p:cNvPr>
          <p:cNvSpPr txBox="1"/>
          <p:nvPr/>
        </p:nvSpPr>
        <p:spPr>
          <a:xfrm>
            <a:off x="7514803" y="302807"/>
            <a:ext cx="1657537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Hallazgos</a:t>
            </a:r>
            <a:r>
              <a:rPr lang="en-US" sz="1400" spc="-56" dirty="0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 / </a:t>
            </a: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Análisis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DA7A715-8919-CAB9-2B62-BA0399B73C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015" y="92393"/>
            <a:ext cx="625840" cy="736775"/>
          </a:xfrm>
          <a:prstGeom prst="rect">
            <a:avLst/>
          </a:prstGeom>
        </p:spPr>
      </p:pic>
      <p:sp>
        <p:nvSpPr>
          <p:cNvPr id="16" name="Title 2">
            <a:extLst>
              <a:ext uri="{FF2B5EF4-FFF2-40B4-BE49-F238E27FC236}">
                <a16:creationId xmlns:a16="http://schemas.microsoft.com/office/drawing/2014/main" id="{B175B7ED-E44A-5F73-8760-3ABF79AA9F4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72651" y="929022"/>
            <a:ext cx="10515600" cy="6555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000" dirty="0" err="1">
                <a:solidFill>
                  <a:schemeClr val="bg1">
                    <a:lumMod val="75000"/>
                  </a:schemeClr>
                </a:solidFill>
                <a:latin typeface="Staatliches" pitchFamily="2" charset="0"/>
              </a:rPr>
              <a:t>Criptografía</a:t>
            </a:r>
            <a:r>
              <a:rPr lang="en-IN" sz="4000" dirty="0">
                <a:solidFill>
                  <a:schemeClr val="bg1">
                    <a:lumMod val="75000"/>
                  </a:schemeClr>
                </a:solidFill>
                <a:latin typeface="Staatliches" pitchFamily="2" charset="0"/>
              </a:rPr>
              <a:t> </a:t>
            </a:r>
            <a:r>
              <a:rPr lang="en-IN" sz="4000" dirty="0" err="1">
                <a:solidFill>
                  <a:schemeClr val="bg1">
                    <a:lumMod val="75000"/>
                  </a:schemeClr>
                </a:solidFill>
                <a:latin typeface="Staatliches" pitchFamily="2" charset="0"/>
              </a:rPr>
              <a:t>clásica</a:t>
            </a:r>
            <a:r>
              <a:rPr lang="en-IN" sz="4000" dirty="0">
                <a:solidFill>
                  <a:schemeClr val="bg1">
                    <a:lumMod val="75000"/>
                  </a:schemeClr>
                </a:solidFill>
                <a:latin typeface="Staatliches" pitchFamily="2" charset="0"/>
              </a:rPr>
              <a:t>: </a:t>
            </a:r>
            <a:r>
              <a:rPr lang="en-IN" sz="4000" dirty="0" err="1">
                <a:solidFill>
                  <a:schemeClr val="bg1">
                    <a:lumMod val="75000"/>
                  </a:schemeClr>
                </a:solidFill>
                <a:latin typeface="Staatliches" pitchFamily="2" charset="0"/>
              </a:rPr>
              <a:t>algoritmos</a:t>
            </a:r>
            <a:r>
              <a:rPr lang="en-IN" sz="4000" dirty="0">
                <a:solidFill>
                  <a:schemeClr val="bg1">
                    <a:lumMod val="75000"/>
                  </a:schemeClr>
                </a:solidFill>
                <a:latin typeface="Staatliches" pitchFamily="2" charset="0"/>
              </a:rPr>
              <a:t> </a:t>
            </a:r>
            <a:r>
              <a:rPr lang="en-IN" sz="4000" dirty="0" err="1">
                <a:solidFill>
                  <a:schemeClr val="bg1">
                    <a:lumMod val="75000"/>
                  </a:schemeClr>
                </a:solidFill>
                <a:latin typeface="Staatliches" pitchFamily="2" charset="0"/>
              </a:rPr>
              <a:t>asimétricos</a:t>
            </a:r>
            <a:endParaRPr lang="en-IN" sz="4000" dirty="0">
              <a:solidFill>
                <a:schemeClr val="bg1">
                  <a:lumMod val="75000"/>
                </a:schemeClr>
              </a:solidFill>
              <a:latin typeface="Staatliches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9CF528-1BEC-0B95-03A4-28F1EF5BA689}"/>
              </a:ext>
            </a:extLst>
          </p:cNvPr>
          <p:cNvSpPr txBox="1"/>
          <p:nvPr/>
        </p:nvSpPr>
        <p:spPr>
          <a:xfrm>
            <a:off x="672651" y="1572966"/>
            <a:ext cx="39817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Aptos" panose="020B0004020202020204" pitchFamily="34" charset="0"/>
              </a:rPr>
              <a:t>Rivest-Shamir-Adleman (RSA)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873C864-B7CE-6DDC-4C70-8DA5BCC8CEA8}"/>
              </a:ext>
            </a:extLst>
          </p:cNvPr>
          <p:cNvCxnSpPr>
            <a:cxnSpLocks/>
          </p:cNvCxnSpPr>
          <p:nvPr/>
        </p:nvCxnSpPr>
        <p:spPr>
          <a:xfrm>
            <a:off x="741476" y="1973076"/>
            <a:ext cx="11031424" cy="0"/>
          </a:xfrm>
          <a:prstGeom prst="line">
            <a:avLst/>
          </a:prstGeom>
          <a:ln>
            <a:solidFill>
              <a:srgbClr val="2A9A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BBB51BF-C6B0-5145-1041-AD8A383527BA}"/>
              </a:ext>
            </a:extLst>
          </p:cNvPr>
          <p:cNvSpPr txBox="1"/>
          <p:nvPr/>
        </p:nvSpPr>
        <p:spPr>
          <a:xfrm>
            <a:off x="7143750" y="1650692"/>
            <a:ext cx="47848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</a:t>
            </a:r>
            <a:r>
              <a:rPr lang="es-ES" sz="18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irmas, intercambio de llaves, emails y hashes</a:t>
            </a:r>
            <a:endParaRPr lang="en-US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B16CF13-A4BD-FD22-4BA2-8C6895D2050A}"/>
              </a:ext>
            </a:extLst>
          </p:cNvPr>
          <p:cNvSpPr txBox="1"/>
          <p:nvPr/>
        </p:nvSpPr>
        <p:spPr>
          <a:xfrm>
            <a:off x="741476" y="2086130"/>
            <a:ext cx="1127907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  <a:latin typeface="Aptos" panose="020B0004020202020204" pitchFamily="34" charset="0"/>
              </a:rPr>
              <a:t>Es un algoritmo asimétrico basado en la factorización de números primos.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>
              <a:solidFill>
                <a:schemeClr val="bg1"/>
              </a:solidFill>
              <a:latin typeface="Aptos" panose="020B00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  <a:latin typeface="Aptos" panose="020B0004020202020204" pitchFamily="34" charset="0"/>
              </a:rPr>
              <a:t>Este encripta en 1024, 2048 o 4096 bits.</a:t>
            </a:r>
          </a:p>
          <a:p>
            <a:r>
              <a:rPr lang="en-US" dirty="0">
                <a:solidFill>
                  <a:schemeClr val="bg1"/>
                </a:solidFill>
                <a:latin typeface="Aptos" panose="020B0004020202020204" pitchFamily="34" charset="0"/>
              </a:rPr>
              <a:t>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6408870-8FB0-DABC-8B59-476B1E257DD2}"/>
              </a:ext>
            </a:extLst>
          </p:cNvPr>
          <p:cNvSpPr txBox="1"/>
          <p:nvPr/>
        </p:nvSpPr>
        <p:spPr>
          <a:xfrm>
            <a:off x="741476" y="3371711"/>
            <a:ext cx="43004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Aptos" panose="020B0004020202020204" pitchFamily="34" charset="0"/>
              </a:rPr>
              <a:t>Elliptic Curve Cryptography (ECC)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B4F2E64-2635-47A0-BBA3-8CF49D5FF14D}"/>
              </a:ext>
            </a:extLst>
          </p:cNvPr>
          <p:cNvCxnSpPr>
            <a:cxnSpLocks/>
          </p:cNvCxnSpPr>
          <p:nvPr/>
        </p:nvCxnSpPr>
        <p:spPr>
          <a:xfrm>
            <a:off x="810301" y="3771821"/>
            <a:ext cx="11001729" cy="0"/>
          </a:xfrm>
          <a:prstGeom prst="line">
            <a:avLst/>
          </a:prstGeom>
          <a:ln>
            <a:solidFill>
              <a:srgbClr val="2A9A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21620DD4-FE2E-2CFD-E0F0-44EAFB604D8E}"/>
              </a:ext>
            </a:extLst>
          </p:cNvPr>
          <p:cNvSpPr txBox="1"/>
          <p:nvPr/>
        </p:nvSpPr>
        <p:spPr>
          <a:xfrm>
            <a:off x="810301" y="3899389"/>
            <a:ext cx="110017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  <a:latin typeface="Aptos" panose="020B0004020202020204" pitchFamily="34" charset="0"/>
              </a:rPr>
              <a:t>Es un algoritmo asimétrico basado curva elíptica emplea una arquitectura algebraica de curvas elípticas con campos finitos.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>
              <a:solidFill>
                <a:schemeClr val="bg1"/>
              </a:solidFill>
              <a:latin typeface="Aptos" panose="020B00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  <a:latin typeface="Aptos" panose="020B0004020202020204" pitchFamily="34" charset="0"/>
              </a:rPr>
              <a:t>Este encripta en 128 bits  y 256 bits.</a:t>
            </a:r>
            <a:endParaRPr lang="en-US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21A2CAA-07EC-A115-D58A-C1E8850DA43D}"/>
              </a:ext>
            </a:extLst>
          </p:cNvPr>
          <p:cNvSpPr txBox="1"/>
          <p:nvPr/>
        </p:nvSpPr>
        <p:spPr>
          <a:xfrm>
            <a:off x="8382000" y="3432827"/>
            <a:ext cx="36612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Dispositivos </a:t>
            </a:r>
            <a:r>
              <a:rPr lang="es-ES" dirty="0" err="1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embedidos</a:t>
            </a:r>
            <a:r>
              <a:rPr lang="es-ES" dirty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y móviles</a:t>
            </a:r>
            <a:endParaRPr lang="en-US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2ECF42F-28E7-990A-49B5-1CC389595D2B}"/>
              </a:ext>
            </a:extLst>
          </p:cNvPr>
          <p:cNvSpPr txBox="1"/>
          <p:nvPr/>
        </p:nvSpPr>
        <p:spPr>
          <a:xfrm>
            <a:off x="6385957" y="6133464"/>
            <a:ext cx="314279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600" b="1" i="0" dirty="0">
                <a:solidFill>
                  <a:srgbClr val="000E42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Sha 3</a:t>
            </a:r>
          </a:p>
        </p:txBody>
      </p:sp>
      <p:sp>
        <p:nvSpPr>
          <p:cNvPr id="18" name="TextBox 14">
            <a:extLst>
              <a:ext uri="{FF2B5EF4-FFF2-40B4-BE49-F238E27FC236}">
                <a16:creationId xmlns:a16="http://schemas.microsoft.com/office/drawing/2014/main" id="{B71CD529-563D-0CD8-5DE8-B2D8AED84EAD}"/>
              </a:ext>
            </a:extLst>
          </p:cNvPr>
          <p:cNvSpPr txBox="1"/>
          <p:nvPr/>
        </p:nvSpPr>
        <p:spPr>
          <a:xfrm>
            <a:off x="8905360" y="293488"/>
            <a:ext cx="1657537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Conslusiones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20" name="TextBox 14">
            <a:extLst>
              <a:ext uri="{FF2B5EF4-FFF2-40B4-BE49-F238E27FC236}">
                <a16:creationId xmlns:a16="http://schemas.microsoft.com/office/drawing/2014/main" id="{CEA94AA2-54F1-CE2D-3307-C9D141038825}"/>
              </a:ext>
            </a:extLst>
          </p:cNvPr>
          <p:cNvSpPr txBox="1"/>
          <p:nvPr/>
        </p:nvSpPr>
        <p:spPr>
          <a:xfrm>
            <a:off x="9910751" y="302641"/>
            <a:ext cx="1657537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Reflexión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</p:spTree>
    <p:extLst>
      <p:ext uri="{BB962C8B-B14F-4D97-AF65-F5344CB8AC3E}">
        <p14:creationId xmlns:p14="http://schemas.microsoft.com/office/powerpoint/2010/main" val="26596990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4027D2-1BF8-5E18-8733-25EA7D850A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FD121F3-7A13-0EAA-76BB-DA8B60A4E458}"/>
              </a:ext>
            </a:extLst>
          </p:cNvPr>
          <p:cNvSpPr txBox="1"/>
          <p:nvPr/>
        </p:nvSpPr>
        <p:spPr>
          <a:xfrm>
            <a:off x="9907905" y="6488668"/>
            <a:ext cx="2284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Revisión</a:t>
            </a:r>
            <a:r>
              <a:rPr lang="en-US" dirty="0">
                <a:solidFill>
                  <a:schemeClr val="bg1"/>
                </a:solidFill>
              </a:rPr>
              <a:t> de </a:t>
            </a:r>
            <a:r>
              <a:rPr lang="en-US" dirty="0" err="1">
                <a:solidFill>
                  <a:schemeClr val="bg1"/>
                </a:solidFill>
              </a:rPr>
              <a:t>literatura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57F16DAD-3CA8-FA27-18FA-8820C58B4C16}"/>
              </a:ext>
            </a:extLst>
          </p:cNvPr>
          <p:cNvSpPr/>
          <p:nvPr/>
        </p:nvSpPr>
        <p:spPr>
          <a:xfrm>
            <a:off x="4654441" y="294683"/>
            <a:ext cx="1592014" cy="332193"/>
          </a:xfrm>
          <a:prstGeom prst="roundRect">
            <a:avLst/>
          </a:prstGeom>
          <a:noFill/>
          <a:ln>
            <a:solidFill>
              <a:srgbClr val="2A9AA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12">
            <a:extLst>
              <a:ext uri="{FF2B5EF4-FFF2-40B4-BE49-F238E27FC236}">
                <a16:creationId xmlns:a16="http://schemas.microsoft.com/office/drawing/2014/main" id="{A9012D5C-43BE-086A-99B9-EA6CE77AC266}"/>
              </a:ext>
            </a:extLst>
          </p:cNvPr>
          <p:cNvSpPr txBox="1"/>
          <p:nvPr/>
        </p:nvSpPr>
        <p:spPr>
          <a:xfrm>
            <a:off x="1377763" y="302807"/>
            <a:ext cx="917404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 Bold"/>
                <a:ea typeface="Telegraf Bold"/>
                <a:cs typeface="Telegraf Bold"/>
                <a:sym typeface="Telegraf Bold"/>
              </a:rPr>
              <a:t>Introducción</a:t>
            </a:r>
            <a:endParaRPr lang="en-US" sz="1400" spc="-56" dirty="0">
              <a:solidFill>
                <a:schemeClr val="bg1"/>
              </a:solidFill>
              <a:latin typeface="Telegraf Bold"/>
              <a:ea typeface="Telegraf Bold"/>
              <a:cs typeface="Telegraf Bold"/>
              <a:sym typeface="Telegraf Bold"/>
            </a:endParaRPr>
          </a:p>
        </p:txBody>
      </p:sp>
      <p:sp>
        <p:nvSpPr>
          <p:cNvPr id="7" name="TextBox 13">
            <a:extLst>
              <a:ext uri="{FF2B5EF4-FFF2-40B4-BE49-F238E27FC236}">
                <a16:creationId xmlns:a16="http://schemas.microsoft.com/office/drawing/2014/main" id="{2C0F9508-45A3-B85E-E0AD-13E267AB7BB9}"/>
              </a:ext>
            </a:extLst>
          </p:cNvPr>
          <p:cNvSpPr txBox="1"/>
          <p:nvPr/>
        </p:nvSpPr>
        <p:spPr>
          <a:xfrm>
            <a:off x="2466433" y="302807"/>
            <a:ext cx="928073" cy="2397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Problema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9" name="TextBox 14">
            <a:extLst>
              <a:ext uri="{FF2B5EF4-FFF2-40B4-BE49-F238E27FC236}">
                <a16:creationId xmlns:a16="http://schemas.microsoft.com/office/drawing/2014/main" id="{DC420365-DBBF-59AB-D938-5E1B88235302}"/>
              </a:ext>
            </a:extLst>
          </p:cNvPr>
          <p:cNvSpPr txBox="1"/>
          <p:nvPr/>
        </p:nvSpPr>
        <p:spPr>
          <a:xfrm>
            <a:off x="4654441" y="302807"/>
            <a:ext cx="1592014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Revisión</a:t>
            </a:r>
            <a:r>
              <a:rPr lang="en-US" sz="1400" spc="-56" dirty="0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 de </a:t>
            </a: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literatura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10" name="TextBox 15">
            <a:extLst>
              <a:ext uri="{FF2B5EF4-FFF2-40B4-BE49-F238E27FC236}">
                <a16:creationId xmlns:a16="http://schemas.microsoft.com/office/drawing/2014/main" id="{5B5D96C5-7857-6950-EDE4-6CCAED205E60}"/>
              </a:ext>
            </a:extLst>
          </p:cNvPr>
          <p:cNvSpPr txBox="1"/>
          <p:nvPr/>
        </p:nvSpPr>
        <p:spPr>
          <a:xfrm>
            <a:off x="3565772" y="302807"/>
            <a:ext cx="917404" cy="2397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Hipótesis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12" name="TextBox 14">
            <a:extLst>
              <a:ext uri="{FF2B5EF4-FFF2-40B4-BE49-F238E27FC236}">
                <a16:creationId xmlns:a16="http://schemas.microsoft.com/office/drawing/2014/main" id="{98C243AF-DBBF-F1CA-A749-4E5E91B651FC}"/>
              </a:ext>
            </a:extLst>
          </p:cNvPr>
          <p:cNvSpPr txBox="1"/>
          <p:nvPr/>
        </p:nvSpPr>
        <p:spPr>
          <a:xfrm>
            <a:off x="6084622" y="302807"/>
            <a:ext cx="1657537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Metodología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13" name="TextBox 14">
            <a:extLst>
              <a:ext uri="{FF2B5EF4-FFF2-40B4-BE49-F238E27FC236}">
                <a16:creationId xmlns:a16="http://schemas.microsoft.com/office/drawing/2014/main" id="{D058E882-9172-1783-EC73-ED4D23FFF208}"/>
              </a:ext>
            </a:extLst>
          </p:cNvPr>
          <p:cNvSpPr txBox="1"/>
          <p:nvPr/>
        </p:nvSpPr>
        <p:spPr>
          <a:xfrm>
            <a:off x="7514803" y="302807"/>
            <a:ext cx="1657537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Hallazgos</a:t>
            </a:r>
            <a:r>
              <a:rPr lang="en-US" sz="1400" spc="-56" dirty="0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 / </a:t>
            </a: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Análisis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342F741-D5B8-681D-E6C7-BB28417BCC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015" y="92393"/>
            <a:ext cx="625840" cy="736775"/>
          </a:xfrm>
          <a:prstGeom prst="rect">
            <a:avLst/>
          </a:prstGeom>
        </p:spPr>
      </p:pic>
      <p:sp>
        <p:nvSpPr>
          <p:cNvPr id="16" name="Title 2">
            <a:extLst>
              <a:ext uri="{FF2B5EF4-FFF2-40B4-BE49-F238E27FC236}">
                <a16:creationId xmlns:a16="http://schemas.microsoft.com/office/drawing/2014/main" id="{C5EB5965-F6FD-C61A-C767-C8061A82626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72651" y="929022"/>
            <a:ext cx="10515600" cy="6555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000" dirty="0" err="1">
                <a:solidFill>
                  <a:schemeClr val="bg1">
                    <a:lumMod val="75000"/>
                  </a:schemeClr>
                </a:solidFill>
                <a:latin typeface="Staatliches" pitchFamily="2" charset="0"/>
              </a:rPr>
              <a:t>Criptografía</a:t>
            </a:r>
            <a:r>
              <a:rPr lang="en-IN" sz="4000" dirty="0">
                <a:solidFill>
                  <a:schemeClr val="bg1">
                    <a:lumMod val="75000"/>
                  </a:schemeClr>
                </a:solidFill>
                <a:latin typeface="Staatliches" pitchFamily="2" charset="0"/>
              </a:rPr>
              <a:t> </a:t>
            </a:r>
            <a:r>
              <a:rPr lang="en-IN" sz="4000" dirty="0" err="1">
                <a:solidFill>
                  <a:schemeClr val="bg1">
                    <a:lumMod val="75000"/>
                  </a:schemeClr>
                </a:solidFill>
                <a:latin typeface="Staatliches" pitchFamily="2" charset="0"/>
              </a:rPr>
              <a:t>clásica</a:t>
            </a:r>
            <a:r>
              <a:rPr lang="en-IN" sz="4000" dirty="0">
                <a:solidFill>
                  <a:schemeClr val="bg1">
                    <a:lumMod val="75000"/>
                  </a:schemeClr>
                </a:solidFill>
                <a:latin typeface="Staatliches" pitchFamily="2" charset="0"/>
              </a:rPr>
              <a:t>: </a:t>
            </a:r>
            <a:r>
              <a:rPr lang="en-IN" sz="4000" dirty="0" err="1">
                <a:solidFill>
                  <a:schemeClr val="bg1">
                    <a:lumMod val="75000"/>
                  </a:schemeClr>
                </a:solidFill>
                <a:latin typeface="Staatliches" pitchFamily="2" charset="0"/>
              </a:rPr>
              <a:t>algoritmos</a:t>
            </a:r>
            <a:r>
              <a:rPr lang="en-IN" sz="4000" dirty="0">
                <a:solidFill>
                  <a:schemeClr val="bg1">
                    <a:lumMod val="75000"/>
                  </a:schemeClr>
                </a:solidFill>
                <a:latin typeface="Staatliches" pitchFamily="2" charset="0"/>
              </a:rPr>
              <a:t> </a:t>
            </a:r>
            <a:r>
              <a:rPr lang="en-IN" sz="4000" dirty="0" err="1">
                <a:solidFill>
                  <a:schemeClr val="bg1">
                    <a:lumMod val="75000"/>
                  </a:schemeClr>
                </a:solidFill>
                <a:latin typeface="Staatliches" pitchFamily="2" charset="0"/>
              </a:rPr>
              <a:t>asimétricos</a:t>
            </a:r>
            <a:endParaRPr lang="en-IN" sz="4000" dirty="0">
              <a:solidFill>
                <a:schemeClr val="bg1">
                  <a:lumMod val="75000"/>
                </a:schemeClr>
              </a:solidFill>
              <a:latin typeface="Staatliches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48A153-999D-6058-A7AA-F7EE26E62745}"/>
              </a:ext>
            </a:extLst>
          </p:cNvPr>
          <p:cNvSpPr txBox="1"/>
          <p:nvPr/>
        </p:nvSpPr>
        <p:spPr>
          <a:xfrm>
            <a:off x="672651" y="1572966"/>
            <a:ext cx="41113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Aptos" panose="020B0004020202020204" pitchFamily="34" charset="0"/>
              </a:rPr>
              <a:t>Diffie-Hellman Key Exchange (DH)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8CBE8ED-CE2F-1F09-4DB1-7C92C45857C7}"/>
              </a:ext>
            </a:extLst>
          </p:cNvPr>
          <p:cNvCxnSpPr>
            <a:cxnSpLocks/>
          </p:cNvCxnSpPr>
          <p:nvPr/>
        </p:nvCxnSpPr>
        <p:spPr>
          <a:xfrm>
            <a:off x="741476" y="1973076"/>
            <a:ext cx="11031424" cy="0"/>
          </a:xfrm>
          <a:prstGeom prst="line">
            <a:avLst/>
          </a:prstGeom>
          <a:ln>
            <a:solidFill>
              <a:srgbClr val="2A9A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308F3365-AE01-BEE6-5024-E57DB6F860FD}"/>
              </a:ext>
            </a:extLst>
          </p:cNvPr>
          <p:cNvSpPr txBox="1"/>
          <p:nvPr/>
        </p:nvSpPr>
        <p:spPr>
          <a:xfrm>
            <a:off x="10271044" y="1650692"/>
            <a:ext cx="16575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HTTPS y </a:t>
            </a:r>
            <a:r>
              <a:rPr lang="es-ES" dirty="0" err="1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VPNs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B14B8DD-7D5C-37FB-5C44-0B9DF85273E6}"/>
              </a:ext>
            </a:extLst>
          </p:cNvPr>
          <p:cNvSpPr txBox="1"/>
          <p:nvPr/>
        </p:nvSpPr>
        <p:spPr>
          <a:xfrm>
            <a:off x="741476" y="2086130"/>
            <a:ext cx="11279074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  <a:latin typeface="Aptos" panose="020B0004020202020204" pitchFamily="34" charset="0"/>
              </a:rPr>
              <a:t>Es un protocolo donde ocurre un intercambio de llaves que permite la creación de una llave secreta compartida a través de medios de comunicación inseguros (IBM, 2024).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>
              <a:solidFill>
                <a:schemeClr val="bg1"/>
              </a:solidFill>
              <a:latin typeface="Aptos" panose="020B00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  <a:latin typeface="Aptos" panose="020B0004020202020204" pitchFamily="34" charset="0"/>
              </a:rPr>
              <a:t>Este método se basa en la dificultad matemática de calcular logaritmos discretos, lo que lo hace seguro contra ataques de terceros.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5B57928-CED5-545F-5F56-3AB5517E6FA6}"/>
              </a:ext>
            </a:extLst>
          </p:cNvPr>
          <p:cNvSpPr txBox="1"/>
          <p:nvPr/>
        </p:nvSpPr>
        <p:spPr>
          <a:xfrm>
            <a:off x="1617664" y="6116463"/>
            <a:ext cx="264652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600" b="1" i="0" dirty="0">
                <a:solidFill>
                  <a:srgbClr val="000E42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Sha 2 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3B1A086-2C7C-B0B0-527B-143D57D78349}"/>
              </a:ext>
            </a:extLst>
          </p:cNvPr>
          <p:cNvSpPr txBox="1"/>
          <p:nvPr/>
        </p:nvSpPr>
        <p:spPr>
          <a:xfrm>
            <a:off x="6385957" y="6133464"/>
            <a:ext cx="314279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600" b="1" i="0" dirty="0">
                <a:solidFill>
                  <a:srgbClr val="000E42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Sha 3</a:t>
            </a:r>
          </a:p>
        </p:txBody>
      </p:sp>
      <p:pic>
        <p:nvPicPr>
          <p:cNvPr id="4" name="Picture 3" descr="A black and gold cylinder with white tubes&#10;&#10;AI-generated content may be incorrect.">
            <a:extLst>
              <a:ext uri="{FF2B5EF4-FFF2-40B4-BE49-F238E27FC236}">
                <a16:creationId xmlns:a16="http://schemas.microsoft.com/office/drawing/2014/main" id="{A00E68B5-361C-4BFA-C8F0-E7E0365039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35" r="-1" b="5269"/>
          <a:stretch/>
        </p:blipFill>
        <p:spPr>
          <a:xfrm>
            <a:off x="12601539" y="0"/>
            <a:ext cx="6456783" cy="7249886"/>
          </a:xfrm>
          <a:custGeom>
            <a:avLst/>
            <a:gdLst>
              <a:gd name="connsiteX0" fmla="*/ 0 w 6456783"/>
              <a:gd name="connsiteY0" fmla="*/ 0 h 7249886"/>
              <a:gd name="connsiteX1" fmla="*/ 6456783 w 6456783"/>
              <a:gd name="connsiteY1" fmla="*/ 0 h 7249886"/>
              <a:gd name="connsiteX2" fmla="*/ 6456783 w 6456783"/>
              <a:gd name="connsiteY2" fmla="*/ 7249886 h 7249886"/>
              <a:gd name="connsiteX3" fmla="*/ 0 w 6456783"/>
              <a:gd name="connsiteY3" fmla="*/ 7249886 h 7249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56783" h="7249886">
                <a:moveTo>
                  <a:pt x="0" y="0"/>
                </a:moveTo>
                <a:lnTo>
                  <a:pt x="6456783" y="0"/>
                </a:lnTo>
                <a:lnTo>
                  <a:pt x="6456783" y="7249886"/>
                </a:lnTo>
                <a:lnTo>
                  <a:pt x="0" y="7249886"/>
                </a:lnTo>
                <a:close/>
              </a:path>
            </a:pathLst>
          </a:custGeom>
          <a:noFill/>
        </p:spPr>
      </p:pic>
      <p:sp>
        <p:nvSpPr>
          <p:cNvPr id="20" name="TextBox 14">
            <a:extLst>
              <a:ext uri="{FF2B5EF4-FFF2-40B4-BE49-F238E27FC236}">
                <a16:creationId xmlns:a16="http://schemas.microsoft.com/office/drawing/2014/main" id="{9717C83B-7F54-2035-9DA1-848FE1FE64D0}"/>
              </a:ext>
            </a:extLst>
          </p:cNvPr>
          <p:cNvSpPr txBox="1"/>
          <p:nvPr/>
        </p:nvSpPr>
        <p:spPr>
          <a:xfrm>
            <a:off x="8905360" y="293488"/>
            <a:ext cx="1657537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Conslusiones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21" name="TextBox 14">
            <a:extLst>
              <a:ext uri="{FF2B5EF4-FFF2-40B4-BE49-F238E27FC236}">
                <a16:creationId xmlns:a16="http://schemas.microsoft.com/office/drawing/2014/main" id="{AA5738BE-ED61-8E31-4C3A-4400CE575AF0}"/>
              </a:ext>
            </a:extLst>
          </p:cNvPr>
          <p:cNvSpPr txBox="1"/>
          <p:nvPr/>
        </p:nvSpPr>
        <p:spPr>
          <a:xfrm>
            <a:off x="9910751" y="302641"/>
            <a:ext cx="1657537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Reflexión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</p:spTree>
    <p:extLst>
      <p:ext uri="{BB962C8B-B14F-4D97-AF65-F5344CB8AC3E}">
        <p14:creationId xmlns:p14="http://schemas.microsoft.com/office/powerpoint/2010/main" val="33094975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F3539E-B779-937F-0A1E-9CDAFED344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ack and gold cylinder with white tubes&#10;&#10;AI-generated content may be incorrect.">
            <a:extLst>
              <a:ext uri="{FF2B5EF4-FFF2-40B4-BE49-F238E27FC236}">
                <a16:creationId xmlns:a16="http://schemas.microsoft.com/office/drawing/2014/main" id="{9A0DC2E8-5628-7E4B-AD6E-C7577C7AB2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35" r="-1" b="5269"/>
          <a:stretch/>
        </p:blipFill>
        <p:spPr>
          <a:xfrm>
            <a:off x="-65314" y="-195943"/>
            <a:ext cx="6456783" cy="7249886"/>
          </a:xfrm>
          <a:custGeom>
            <a:avLst/>
            <a:gdLst>
              <a:gd name="connsiteX0" fmla="*/ 0 w 6456783"/>
              <a:gd name="connsiteY0" fmla="*/ 0 h 7249886"/>
              <a:gd name="connsiteX1" fmla="*/ 6456783 w 6456783"/>
              <a:gd name="connsiteY1" fmla="*/ 0 h 7249886"/>
              <a:gd name="connsiteX2" fmla="*/ 6456783 w 6456783"/>
              <a:gd name="connsiteY2" fmla="*/ 7249886 h 7249886"/>
              <a:gd name="connsiteX3" fmla="*/ 0 w 6456783"/>
              <a:gd name="connsiteY3" fmla="*/ 7249886 h 7249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56783" h="7249886">
                <a:moveTo>
                  <a:pt x="0" y="0"/>
                </a:moveTo>
                <a:lnTo>
                  <a:pt x="6456783" y="0"/>
                </a:lnTo>
                <a:lnTo>
                  <a:pt x="6456783" y="7249886"/>
                </a:lnTo>
                <a:lnTo>
                  <a:pt x="0" y="7249886"/>
                </a:lnTo>
                <a:close/>
              </a:path>
            </a:pathLst>
          </a:custGeom>
          <a:noFill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F0BE564-FF24-B34F-1F89-1847C82B9A4A}"/>
              </a:ext>
            </a:extLst>
          </p:cNvPr>
          <p:cNvSpPr txBox="1"/>
          <p:nvPr/>
        </p:nvSpPr>
        <p:spPr>
          <a:xfrm>
            <a:off x="5405579" y="2076047"/>
            <a:ext cx="666778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6000" dirty="0">
                <a:solidFill>
                  <a:schemeClr val="bg1">
                    <a:lumMod val="85000"/>
                  </a:schemeClr>
                </a:solidFill>
                <a:latin typeface="Staatliches" pitchFamily="2" charset="0"/>
              </a:rPr>
              <a:t>LAS </a:t>
            </a:r>
            <a:r>
              <a:rPr lang="en-IN" sz="6000" dirty="0" err="1">
                <a:solidFill>
                  <a:schemeClr val="bg1">
                    <a:lumMod val="85000"/>
                  </a:schemeClr>
                </a:solidFill>
                <a:latin typeface="Staatliches" pitchFamily="2" charset="0"/>
              </a:rPr>
              <a:t>computadoras</a:t>
            </a:r>
            <a:r>
              <a:rPr lang="en-IN" sz="6000" dirty="0">
                <a:solidFill>
                  <a:schemeClr val="bg1">
                    <a:lumMod val="85000"/>
                  </a:schemeClr>
                </a:solidFill>
                <a:latin typeface="Staatliches" pitchFamily="2" charset="0"/>
              </a:rPr>
              <a:t> </a:t>
            </a:r>
            <a:r>
              <a:rPr lang="en-IN" sz="6000" dirty="0" err="1">
                <a:solidFill>
                  <a:schemeClr val="bg1">
                    <a:lumMod val="85000"/>
                  </a:schemeClr>
                </a:solidFill>
                <a:latin typeface="Staatliches" pitchFamily="2" charset="0"/>
              </a:rPr>
              <a:t>cuánticas</a:t>
            </a:r>
            <a:endParaRPr lang="en-IN" sz="6000" dirty="0">
              <a:solidFill>
                <a:schemeClr val="bg1">
                  <a:lumMod val="85000"/>
                </a:schemeClr>
              </a:solidFill>
              <a:latin typeface="Staatliches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AB558E2-0E1D-428B-1F25-59BEDC488A63}"/>
              </a:ext>
            </a:extLst>
          </p:cNvPr>
          <p:cNvSpPr txBox="1"/>
          <p:nvPr/>
        </p:nvSpPr>
        <p:spPr>
          <a:xfrm>
            <a:off x="9907905" y="6488668"/>
            <a:ext cx="2284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Revisión</a:t>
            </a:r>
            <a:r>
              <a:rPr lang="en-US" dirty="0">
                <a:solidFill>
                  <a:schemeClr val="bg1"/>
                </a:solidFill>
              </a:rPr>
              <a:t> de </a:t>
            </a:r>
            <a:r>
              <a:rPr lang="en-US" dirty="0" err="1">
                <a:solidFill>
                  <a:schemeClr val="bg1"/>
                </a:solidFill>
              </a:rPr>
              <a:t>literatura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92368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A4F840-F42F-E8FD-FBBA-B8C03C7FB0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>
            <a:extLst>
              <a:ext uri="{FF2B5EF4-FFF2-40B4-BE49-F238E27FC236}">
                <a16:creationId xmlns:a16="http://schemas.microsoft.com/office/drawing/2014/main" id="{95E5E48D-230A-2660-DFA1-E3DE5E0A0BD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063" b="77525"/>
          <a:stretch/>
        </p:blipFill>
        <p:spPr>
          <a:xfrm>
            <a:off x="439560" y="2196607"/>
            <a:ext cx="11418843" cy="970339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3FEF4AF6-F426-722A-42B9-0F284F18B429}"/>
              </a:ext>
            </a:extLst>
          </p:cNvPr>
          <p:cNvSpPr/>
          <p:nvPr/>
        </p:nvSpPr>
        <p:spPr>
          <a:xfrm>
            <a:off x="4654441" y="294683"/>
            <a:ext cx="1592014" cy="332193"/>
          </a:xfrm>
          <a:prstGeom prst="roundRect">
            <a:avLst/>
          </a:prstGeom>
          <a:noFill/>
          <a:ln>
            <a:solidFill>
              <a:srgbClr val="2A9AA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12">
            <a:extLst>
              <a:ext uri="{FF2B5EF4-FFF2-40B4-BE49-F238E27FC236}">
                <a16:creationId xmlns:a16="http://schemas.microsoft.com/office/drawing/2014/main" id="{2BA002E4-FA39-3FD9-1CE9-823100CF3634}"/>
              </a:ext>
            </a:extLst>
          </p:cNvPr>
          <p:cNvSpPr txBox="1"/>
          <p:nvPr/>
        </p:nvSpPr>
        <p:spPr>
          <a:xfrm>
            <a:off x="1377763" y="302807"/>
            <a:ext cx="917404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 Bold"/>
                <a:ea typeface="Telegraf Bold"/>
                <a:cs typeface="Telegraf Bold"/>
                <a:sym typeface="Telegraf Bold"/>
              </a:rPr>
              <a:t>Introducción</a:t>
            </a:r>
            <a:endParaRPr lang="en-US" sz="1400" spc="-56" dirty="0">
              <a:solidFill>
                <a:schemeClr val="bg1"/>
              </a:solidFill>
              <a:latin typeface="Telegraf Bold"/>
              <a:ea typeface="Telegraf Bold"/>
              <a:cs typeface="Telegraf Bold"/>
              <a:sym typeface="Telegraf Bold"/>
            </a:endParaRPr>
          </a:p>
        </p:txBody>
      </p:sp>
      <p:sp>
        <p:nvSpPr>
          <p:cNvPr id="7" name="TextBox 13">
            <a:extLst>
              <a:ext uri="{FF2B5EF4-FFF2-40B4-BE49-F238E27FC236}">
                <a16:creationId xmlns:a16="http://schemas.microsoft.com/office/drawing/2014/main" id="{A998EF00-D20F-A3AF-73DF-877AF7980856}"/>
              </a:ext>
            </a:extLst>
          </p:cNvPr>
          <p:cNvSpPr txBox="1"/>
          <p:nvPr/>
        </p:nvSpPr>
        <p:spPr>
          <a:xfrm>
            <a:off x="2466433" y="302807"/>
            <a:ext cx="928073" cy="2397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Problema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9" name="TextBox 14">
            <a:extLst>
              <a:ext uri="{FF2B5EF4-FFF2-40B4-BE49-F238E27FC236}">
                <a16:creationId xmlns:a16="http://schemas.microsoft.com/office/drawing/2014/main" id="{40E00FFF-EC12-A3B6-4A63-6A23FA848C8D}"/>
              </a:ext>
            </a:extLst>
          </p:cNvPr>
          <p:cNvSpPr txBox="1"/>
          <p:nvPr/>
        </p:nvSpPr>
        <p:spPr>
          <a:xfrm>
            <a:off x="4654441" y="302807"/>
            <a:ext cx="1592014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Revisión</a:t>
            </a:r>
            <a:r>
              <a:rPr lang="en-US" sz="1400" spc="-56" dirty="0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 de </a:t>
            </a: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literatura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10" name="TextBox 15">
            <a:extLst>
              <a:ext uri="{FF2B5EF4-FFF2-40B4-BE49-F238E27FC236}">
                <a16:creationId xmlns:a16="http://schemas.microsoft.com/office/drawing/2014/main" id="{55154A80-80F8-ECDE-B886-79D2BB424E3C}"/>
              </a:ext>
            </a:extLst>
          </p:cNvPr>
          <p:cNvSpPr txBox="1"/>
          <p:nvPr/>
        </p:nvSpPr>
        <p:spPr>
          <a:xfrm>
            <a:off x="3565772" y="302807"/>
            <a:ext cx="917404" cy="2397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Hipótesis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12" name="TextBox 14">
            <a:extLst>
              <a:ext uri="{FF2B5EF4-FFF2-40B4-BE49-F238E27FC236}">
                <a16:creationId xmlns:a16="http://schemas.microsoft.com/office/drawing/2014/main" id="{AAEA5DB4-27B1-394D-856B-719341465423}"/>
              </a:ext>
            </a:extLst>
          </p:cNvPr>
          <p:cNvSpPr txBox="1"/>
          <p:nvPr/>
        </p:nvSpPr>
        <p:spPr>
          <a:xfrm>
            <a:off x="6084622" y="302807"/>
            <a:ext cx="1657537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Metodología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13" name="TextBox 14">
            <a:extLst>
              <a:ext uri="{FF2B5EF4-FFF2-40B4-BE49-F238E27FC236}">
                <a16:creationId xmlns:a16="http://schemas.microsoft.com/office/drawing/2014/main" id="{0F665F56-DAA0-CE3C-CBAE-D0A08E83B69B}"/>
              </a:ext>
            </a:extLst>
          </p:cNvPr>
          <p:cNvSpPr txBox="1"/>
          <p:nvPr/>
        </p:nvSpPr>
        <p:spPr>
          <a:xfrm>
            <a:off x="7514803" y="302807"/>
            <a:ext cx="1657537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Hallazgos</a:t>
            </a:r>
            <a:r>
              <a:rPr lang="en-US" sz="1400" spc="-56" dirty="0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 / </a:t>
            </a: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Análisis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23135ED-BB3A-AC8E-D4F5-ADF045B469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015" y="92393"/>
            <a:ext cx="625840" cy="736775"/>
          </a:xfrm>
          <a:prstGeom prst="rect">
            <a:avLst/>
          </a:prstGeom>
        </p:spPr>
      </p:pic>
      <p:sp>
        <p:nvSpPr>
          <p:cNvPr id="16" name="Title 2">
            <a:extLst>
              <a:ext uri="{FF2B5EF4-FFF2-40B4-BE49-F238E27FC236}">
                <a16:creationId xmlns:a16="http://schemas.microsoft.com/office/drawing/2014/main" id="{1E57431D-5E54-1129-26D8-DEFCC4B9607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72651" y="929022"/>
            <a:ext cx="10515600" cy="6555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000" dirty="0" err="1">
                <a:solidFill>
                  <a:schemeClr val="bg1">
                    <a:lumMod val="75000"/>
                  </a:schemeClr>
                </a:solidFill>
                <a:latin typeface="Staatliches" pitchFamily="2" charset="0"/>
              </a:rPr>
              <a:t>Computadoras</a:t>
            </a:r>
            <a:r>
              <a:rPr lang="en-IN" sz="4000" dirty="0">
                <a:solidFill>
                  <a:schemeClr val="bg1">
                    <a:lumMod val="75000"/>
                  </a:schemeClr>
                </a:solidFill>
                <a:latin typeface="Staatliches" pitchFamily="2" charset="0"/>
              </a:rPr>
              <a:t> </a:t>
            </a:r>
            <a:r>
              <a:rPr lang="en-IN" sz="4000" dirty="0" err="1">
                <a:solidFill>
                  <a:schemeClr val="bg1">
                    <a:lumMod val="75000"/>
                  </a:schemeClr>
                </a:solidFill>
                <a:latin typeface="Staatliches" pitchFamily="2" charset="0"/>
              </a:rPr>
              <a:t>cuántica</a:t>
            </a:r>
            <a:r>
              <a:rPr lang="en-IN" sz="4000" dirty="0">
                <a:solidFill>
                  <a:schemeClr val="bg1">
                    <a:lumMod val="75000"/>
                  </a:schemeClr>
                </a:solidFill>
                <a:latin typeface="Staatliches" pitchFamily="2" charset="0"/>
              </a:rPr>
              <a:t>: </a:t>
            </a:r>
            <a:r>
              <a:rPr lang="en-IN" sz="4000" dirty="0" err="1">
                <a:solidFill>
                  <a:schemeClr val="bg1">
                    <a:lumMod val="75000"/>
                  </a:schemeClr>
                </a:solidFill>
                <a:latin typeface="Staatliches" pitchFamily="2" charset="0"/>
              </a:rPr>
              <a:t>Definición</a:t>
            </a:r>
            <a:r>
              <a:rPr lang="en-IN" sz="4000" dirty="0">
                <a:solidFill>
                  <a:schemeClr val="bg1">
                    <a:lumMod val="75000"/>
                  </a:schemeClr>
                </a:solidFill>
                <a:latin typeface="Staatliches" pitchFamily="2" charset="0"/>
              </a:rPr>
              <a:t> y campos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A7BE19-E475-2300-0EB3-A4E7769FC274}"/>
              </a:ext>
            </a:extLst>
          </p:cNvPr>
          <p:cNvSpPr txBox="1"/>
          <p:nvPr/>
        </p:nvSpPr>
        <p:spPr>
          <a:xfrm>
            <a:off x="773156" y="1584586"/>
            <a:ext cx="11418843" cy="713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15000"/>
              </a:lnSpc>
              <a:spcAft>
                <a:spcPts val="800"/>
              </a:spcAft>
              <a:buNone/>
            </a:pPr>
            <a:r>
              <a:rPr lang="es-PR" sz="1800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Una computadora cuántica es una máquina poderosa que utiliza las leyes de la física cuántica para realizar cálculos extremadamente complejos de manera eficiente.</a:t>
            </a:r>
            <a:endParaRPr lang="en-US" sz="1800" kern="100" dirty="0">
              <a:solidFill>
                <a:schemeClr val="bg1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7" name="TextBox 14">
            <a:extLst>
              <a:ext uri="{FF2B5EF4-FFF2-40B4-BE49-F238E27FC236}">
                <a16:creationId xmlns:a16="http://schemas.microsoft.com/office/drawing/2014/main" id="{C529113E-9D20-4DB0-946D-702134C903EF}"/>
              </a:ext>
            </a:extLst>
          </p:cNvPr>
          <p:cNvSpPr txBox="1"/>
          <p:nvPr/>
        </p:nvSpPr>
        <p:spPr>
          <a:xfrm>
            <a:off x="8905360" y="293488"/>
            <a:ext cx="1657537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Conslusiones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18" name="TextBox 14">
            <a:extLst>
              <a:ext uri="{FF2B5EF4-FFF2-40B4-BE49-F238E27FC236}">
                <a16:creationId xmlns:a16="http://schemas.microsoft.com/office/drawing/2014/main" id="{3B36258B-FE48-3B1D-2962-03EAF96C961E}"/>
              </a:ext>
            </a:extLst>
          </p:cNvPr>
          <p:cNvSpPr txBox="1"/>
          <p:nvPr/>
        </p:nvSpPr>
        <p:spPr>
          <a:xfrm>
            <a:off x="9910751" y="302641"/>
            <a:ext cx="1657537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Reflexión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8597EB-60A6-5064-0175-DFF27735535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2475" b="60276"/>
          <a:stretch/>
        </p:blipFill>
        <p:spPr>
          <a:xfrm>
            <a:off x="439560" y="3166946"/>
            <a:ext cx="11418843" cy="7816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099089E-96F6-9AE2-4E4D-D1D020E84BC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9724" b="36644"/>
          <a:stretch/>
        </p:blipFill>
        <p:spPr>
          <a:xfrm>
            <a:off x="439560" y="3948598"/>
            <a:ext cx="11418843" cy="107093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BA1B7D-2078-82BB-2D95-3CBC68AB468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61136" b="19974"/>
          <a:stretch/>
        </p:blipFill>
        <p:spPr>
          <a:xfrm>
            <a:off x="439560" y="4918937"/>
            <a:ext cx="11418843" cy="85600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F31DB5F-4FC9-56FA-825F-6EAD7B548DC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80026"/>
          <a:stretch/>
        </p:blipFill>
        <p:spPr>
          <a:xfrm>
            <a:off x="439560" y="5774946"/>
            <a:ext cx="11418843" cy="90516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9ABC64-BA1B-329B-2857-79A5B82BF80B}"/>
              </a:ext>
            </a:extLst>
          </p:cNvPr>
          <p:cNvSpPr txBox="1"/>
          <p:nvPr/>
        </p:nvSpPr>
        <p:spPr>
          <a:xfrm>
            <a:off x="9907905" y="6488668"/>
            <a:ext cx="2284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Revisión</a:t>
            </a:r>
            <a:r>
              <a:rPr lang="en-US" dirty="0">
                <a:solidFill>
                  <a:schemeClr val="bg1"/>
                </a:solidFill>
              </a:rPr>
              <a:t> de </a:t>
            </a:r>
            <a:r>
              <a:rPr lang="en-US" dirty="0" err="1">
                <a:solidFill>
                  <a:schemeClr val="bg1"/>
                </a:solidFill>
              </a:rPr>
              <a:t>literatura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7015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FC7D84-A8F9-8644-EA9C-70E30D23C5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425D5F4-5DB4-C0EC-03CC-F99A92CA5BC2}"/>
              </a:ext>
            </a:extLst>
          </p:cNvPr>
          <p:cNvSpPr txBox="1"/>
          <p:nvPr/>
        </p:nvSpPr>
        <p:spPr>
          <a:xfrm>
            <a:off x="9907905" y="6488668"/>
            <a:ext cx="2284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Revisión</a:t>
            </a:r>
            <a:r>
              <a:rPr lang="en-US" dirty="0">
                <a:solidFill>
                  <a:schemeClr val="bg1"/>
                </a:solidFill>
              </a:rPr>
              <a:t> de </a:t>
            </a:r>
            <a:r>
              <a:rPr lang="en-US" dirty="0" err="1">
                <a:solidFill>
                  <a:schemeClr val="bg1"/>
                </a:solidFill>
              </a:rPr>
              <a:t>literatura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FCB9B9C-4C2D-B81B-CE3B-C36F24A0D002}"/>
              </a:ext>
            </a:extLst>
          </p:cNvPr>
          <p:cNvSpPr/>
          <p:nvPr/>
        </p:nvSpPr>
        <p:spPr>
          <a:xfrm>
            <a:off x="4654441" y="294683"/>
            <a:ext cx="1592014" cy="332193"/>
          </a:xfrm>
          <a:prstGeom prst="roundRect">
            <a:avLst/>
          </a:prstGeom>
          <a:noFill/>
          <a:ln>
            <a:solidFill>
              <a:srgbClr val="2A9AA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12">
            <a:extLst>
              <a:ext uri="{FF2B5EF4-FFF2-40B4-BE49-F238E27FC236}">
                <a16:creationId xmlns:a16="http://schemas.microsoft.com/office/drawing/2014/main" id="{6D479712-C4C7-BB5D-6B13-93D8ACF36B76}"/>
              </a:ext>
            </a:extLst>
          </p:cNvPr>
          <p:cNvSpPr txBox="1"/>
          <p:nvPr/>
        </p:nvSpPr>
        <p:spPr>
          <a:xfrm>
            <a:off x="1377763" y="302807"/>
            <a:ext cx="917404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 Bold"/>
                <a:ea typeface="Telegraf Bold"/>
                <a:cs typeface="Telegraf Bold"/>
                <a:sym typeface="Telegraf Bold"/>
              </a:rPr>
              <a:t>Introducción</a:t>
            </a:r>
            <a:endParaRPr lang="en-US" sz="1400" spc="-56" dirty="0">
              <a:solidFill>
                <a:schemeClr val="bg1"/>
              </a:solidFill>
              <a:latin typeface="Telegraf Bold"/>
              <a:ea typeface="Telegraf Bold"/>
              <a:cs typeface="Telegraf Bold"/>
              <a:sym typeface="Telegraf Bold"/>
            </a:endParaRPr>
          </a:p>
        </p:txBody>
      </p:sp>
      <p:sp>
        <p:nvSpPr>
          <p:cNvPr id="7" name="TextBox 13">
            <a:extLst>
              <a:ext uri="{FF2B5EF4-FFF2-40B4-BE49-F238E27FC236}">
                <a16:creationId xmlns:a16="http://schemas.microsoft.com/office/drawing/2014/main" id="{289B34DA-6661-13E4-2F82-ACC9BB310C40}"/>
              </a:ext>
            </a:extLst>
          </p:cNvPr>
          <p:cNvSpPr txBox="1"/>
          <p:nvPr/>
        </p:nvSpPr>
        <p:spPr>
          <a:xfrm>
            <a:off x="2466433" y="302807"/>
            <a:ext cx="928073" cy="2397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Problema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9" name="TextBox 14">
            <a:extLst>
              <a:ext uri="{FF2B5EF4-FFF2-40B4-BE49-F238E27FC236}">
                <a16:creationId xmlns:a16="http://schemas.microsoft.com/office/drawing/2014/main" id="{04313B3D-A120-5222-DEB4-F495339DC326}"/>
              </a:ext>
            </a:extLst>
          </p:cNvPr>
          <p:cNvSpPr txBox="1"/>
          <p:nvPr/>
        </p:nvSpPr>
        <p:spPr>
          <a:xfrm>
            <a:off x="4654441" y="302807"/>
            <a:ext cx="1592014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Revisión</a:t>
            </a:r>
            <a:r>
              <a:rPr lang="en-US" sz="1400" spc="-56" dirty="0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 de </a:t>
            </a: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literatura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10" name="TextBox 15">
            <a:extLst>
              <a:ext uri="{FF2B5EF4-FFF2-40B4-BE49-F238E27FC236}">
                <a16:creationId xmlns:a16="http://schemas.microsoft.com/office/drawing/2014/main" id="{6160FAF9-8A0A-3BCB-857E-65041B4A72F8}"/>
              </a:ext>
            </a:extLst>
          </p:cNvPr>
          <p:cNvSpPr txBox="1"/>
          <p:nvPr/>
        </p:nvSpPr>
        <p:spPr>
          <a:xfrm>
            <a:off x="3565772" y="302807"/>
            <a:ext cx="917404" cy="2397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Hipótesis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12" name="TextBox 14">
            <a:extLst>
              <a:ext uri="{FF2B5EF4-FFF2-40B4-BE49-F238E27FC236}">
                <a16:creationId xmlns:a16="http://schemas.microsoft.com/office/drawing/2014/main" id="{88FC9F26-E863-E5D1-C11D-FD82B1CD529A}"/>
              </a:ext>
            </a:extLst>
          </p:cNvPr>
          <p:cNvSpPr txBox="1"/>
          <p:nvPr/>
        </p:nvSpPr>
        <p:spPr>
          <a:xfrm>
            <a:off x="6084622" y="302807"/>
            <a:ext cx="1657537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Metodología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13" name="TextBox 14">
            <a:extLst>
              <a:ext uri="{FF2B5EF4-FFF2-40B4-BE49-F238E27FC236}">
                <a16:creationId xmlns:a16="http://schemas.microsoft.com/office/drawing/2014/main" id="{53C79E58-DDA7-C590-C1EF-5F6000426349}"/>
              </a:ext>
            </a:extLst>
          </p:cNvPr>
          <p:cNvSpPr txBox="1"/>
          <p:nvPr/>
        </p:nvSpPr>
        <p:spPr>
          <a:xfrm>
            <a:off x="7514803" y="302807"/>
            <a:ext cx="1657537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Hallazgos</a:t>
            </a:r>
            <a:r>
              <a:rPr lang="en-US" sz="1400" spc="-56" dirty="0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 / </a:t>
            </a: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Análisis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2D04FBB-8452-C597-074D-E4410BC00F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015" y="92393"/>
            <a:ext cx="625840" cy="736775"/>
          </a:xfrm>
          <a:prstGeom prst="rect">
            <a:avLst/>
          </a:prstGeom>
        </p:spPr>
      </p:pic>
      <p:sp>
        <p:nvSpPr>
          <p:cNvPr id="16" name="Title 2">
            <a:extLst>
              <a:ext uri="{FF2B5EF4-FFF2-40B4-BE49-F238E27FC236}">
                <a16:creationId xmlns:a16="http://schemas.microsoft.com/office/drawing/2014/main" id="{6E810EB6-0DDE-EC83-450A-76721A8DBC5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72651" y="929022"/>
            <a:ext cx="10515600" cy="6555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000" dirty="0" err="1">
                <a:solidFill>
                  <a:schemeClr val="bg1">
                    <a:lumMod val="75000"/>
                  </a:schemeClr>
                </a:solidFill>
                <a:latin typeface="Staatliches" pitchFamily="2" charset="0"/>
              </a:rPr>
              <a:t>Computadoras</a:t>
            </a:r>
            <a:r>
              <a:rPr lang="en-IN" sz="4000" dirty="0">
                <a:solidFill>
                  <a:schemeClr val="bg1">
                    <a:lumMod val="75000"/>
                  </a:schemeClr>
                </a:solidFill>
                <a:latin typeface="Staatliches" pitchFamily="2" charset="0"/>
              </a:rPr>
              <a:t> </a:t>
            </a:r>
            <a:r>
              <a:rPr lang="en-IN" sz="4000" dirty="0" err="1">
                <a:solidFill>
                  <a:schemeClr val="bg1">
                    <a:lumMod val="75000"/>
                  </a:schemeClr>
                </a:solidFill>
                <a:latin typeface="Staatliches" pitchFamily="2" charset="0"/>
              </a:rPr>
              <a:t>cuánticas</a:t>
            </a:r>
            <a:r>
              <a:rPr lang="en-IN" sz="4000" dirty="0">
                <a:solidFill>
                  <a:schemeClr val="bg1">
                    <a:lumMod val="75000"/>
                  </a:schemeClr>
                </a:solidFill>
                <a:latin typeface="Staatliches" pitchFamily="2" charset="0"/>
              </a:rPr>
              <a:t>: </a:t>
            </a:r>
            <a:r>
              <a:rPr lang="en-IN" sz="4000" dirty="0" err="1">
                <a:solidFill>
                  <a:schemeClr val="bg1">
                    <a:lumMod val="75000"/>
                  </a:schemeClr>
                </a:solidFill>
                <a:latin typeface="Staatliches" pitchFamily="2" charset="0"/>
              </a:rPr>
              <a:t>Fundamentos</a:t>
            </a:r>
            <a:endParaRPr lang="en-IN" sz="4000" dirty="0">
              <a:solidFill>
                <a:schemeClr val="bg1">
                  <a:lumMod val="75000"/>
                </a:schemeClr>
              </a:solidFill>
              <a:latin typeface="Staatliches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33D355-8D2B-8C26-D3D3-4C82B360D83E}"/>
              </a:ext>
            </a:extLst>
          </p:cNvPr>
          <p:cNvSpPr txBox="1"/>
          <p:nvPr/>
        </p:nvSpPr>
        <p:spPr>
          <a:xfrm>
            <a:off x="672650" y="1572966"/>
            <a:ext cx="43946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chemeClr val="bg1"/>
                </a:solidFill>
              </a:rPr>
              <a:t>Superposición</a:t>
            </a:r>
            <a:r>
              <a:rPr lang="en-US" sz="2000" dirty="0">
                <a:solidFill>
                  <a:schemeClr val="bg1"/>
                </a:solidFill>
              </a:rPr>
              <a:t> y </a:t>
            </a:r>
            <a:r>
              <a:rPr lang="en-US" sz="2000" dirty="0" err="1">
                <a:solidFill>
                  <a:schemeClr val="bg1"/>
                </a:solidFill>
              </a:rPr>
              <a:t>paralelismo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cuántico</a:t>
            </a:r>
            <a:endParaRPr lang="en-US" sz="2000" dirty="0">
              <a:solidFill>
                <a:schemeClr val="bg1"/>
              </a:solidFill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EA74076-2775-F801-7145-6CD4063CB497}"/>
              </a:ext>
            </a:extLst>
          </p:cNvPr>
          <p:cNvCxnSpPr>
            <a:cxnSpLocks/>
          </p:cNvCxnSpPr>
          <p:nvPr/>
        </p:nvCxnSpPr>
        <p:spPr>
          <a:xfrm>
            <a:off x="741476" y="1973076"/>
            <a:ext cx="11031424" cy="0"/>
          </a:xfrm>
          <a:prstGeom prst="line">
            <a:avLst/>
          </a:prstGeom>
          <a:ln>
            <a:solidFill>
              <a:srgbClr val="2A9A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2EF70BAB-CA84-F653-7136-0E6C673C7D11}"/>
              </a:ext>
            </a:extLst>
          </p:cNvPr>
          <p:cNvSpPr txBox="1"/>
          <p:nvPr/>
        </p:nvSpPr>
        <p:spPr>
          <a:xfrm>
            <a:off x="6238345" y="2253361"/>
            <a:ext cx="5702300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2000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La superposición permite que una partícula exista en múltiples estados simultáneamente hasta que se mide.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ES" sz="2000" kern="100" dirty="0">
              <a:solidFill>
                <a:schemeClr val="bg1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2000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s-ES" sz="2000" kern="100" dirty="0" err="1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Qubits</a:t>
            </a:r>
            <a:r>
              <a:rPr lang="es-ES" sz="2000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en superposición: Pueden representar 0 y 1 simultáneamente.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ES" sz="2000" kern="100" dirty="0">
              <a:solidFill>
                <a:schemeClr val="bg1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2000" kern="100" dirty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Aumenta la capacidad de procesamiento.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ES" sz="2000" kern="100" dirty="0">
              <a:solidFill>
                <a:schemeClr val="bg1"/>
              </a:solidFill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2000" kern="100" dirty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El paralelismo cuántico aprovecha la superposición para realizar múltiples cálculos simultáneamente.</a:t>
            </a:r>
            <a:endParaRPr lang="es-PR" sz="2000" kern="100" dirty="0">
              <a:solidFill>
                <a:schemeClr val="bg1"/>
              </a:solidFill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18" name="TextBox 14">
            <a:extLst>
              <a:ext uri="{FF2B5EF4-FFF2-40B4-BE49-F238E27FC236}">
                <a16:creationId xmlns:a16="http://schemas.microsoft.com/office/drawing/2014/main" id="{31224643-86ED-0D90-9C5F-B08A30F32532}"/>
              </a:ext>
            </a:extLst>
          </p:cNvPr>
          <p:cNvSpPr txBox="1"/>
          <p:nvPr/>
        </p:nvSpPr>
        <p:spPr>
          <a:xfrm>
            <a:off x="8905360" y="293488"/>
            <a:ext cx="1657537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Conslusiones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19" name="TextBox 14">
            <a:extLst>
              <a:ext uri="{FF2B5EF4-FFF2-40B4-BE49-F238E27FC236}">
                <a16:creationId xmlns:a16="http://schemas.microsoft.com/office/drawing/2014/main" id="{8EB12BEA-9D32-2040-E58F-850D6055B404}"/>
              </a:ext>
            </a:extLst>
          </p:cNvPr>
          <p:cNvSpPr txBox="1"/>
          <p:nvPr/>
        </p:nvSpPr>
        <p:spPr>
          <a:xfrm>
            <a:off x="9910751" y="302641"/>
            <a:ext cx="1657537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Reflexión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0106965-3563-9583-258A-13C7D9462B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698" y="2592421"/>
            <a:ext cx="1968623" cy="393724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F8AD6B9-24CA-9311-0EDB-AF83093C2F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3335" y="3532164"/>
            <a:ext cx="2714841" cy="162890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66A4372-29DB-66EE-317C-551E97104269}"/>
              </a:ext>
            </a:extLst>
          </p:cNvPr>
          <p:cNvSpPr txBox="1"/>
          <p:nvPr/>
        </p:nvSpPr>
        <p:spPr>
          <a:xfrm>
            <a:off x="1120036" y="2253361"/>
            <a:ext cx="9919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Bits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963CA84-C57B-6525-25B3-8D7248F4E4A4}"/>
              </a:ext>
            </a:extLst>
          </p:cNvPr>
          <p:cNvSpPr txBox="1"/>
          <p:nvPr/>
        </p:nvSpPr>
        <p:spPr>
          <a:xfrm>
            <a:off x="3859885" y="2318144"/>
            <a:ext cx="14731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Qubits </a:t>
            </a:r>
          </a:p>
        </p:txBody>
      </p:sp>
    </p:spTree>
    <p:extLst>
      <p:ext uri="{BB962C8B-B14F-4D97-AF65-F5344CB8AC3E}">
        <p14:creationId xmlns:p14="http://schemas.microsoft.com/office/powerpoint/2010/main" val="4250414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03A097-ED76-A5E4-906C-3C1FB9DFF1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0E4921F-5840-3480-8E41-AF70D3483A94}"/>
              </a:ext>
            </a:extLst>
          </p:cNvPr>
          <p:cNvSpPr txBox="1"/>
          <p:nvPr/>
        </p:nvSpPr>
        <p:spPr>
          <a:xfrm>
            <a:off x="6604000" y="2459503"/>
            <a:ext cx="583222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6000" dirty="0" err="1">
                <a:solidFill>
                  <a:schemeClr val="bg1">
                    <a:lumMod val="85000"/>
                  </a:schemeClr>
                </a:solidFill>
                <a:latin typeface="Staatliches" pitchFamily="2" charset="0"/>
              </a:rPr>
              <a:t>Criptografía</a:t>
            </a:r>
            <a:r>
              <a:rPr lang="en-IN" sz="6000" dirty="0">
                <a:solidFill>
                  <a:schemeClr val="bg1">
                    <a:lumMod val="85000"/>
                  </a:schemeClr>
                </a:solidFill>
                <a:latin typeface="Staatliches" pitchFamily="2" charset="0"/>
              </a:rPr>
              <a:t> </a:t>
            </a:r>
            <a:r>
              <a:rPr lang="en-IN" sz="6000" dirty="0" err="1">
                <a:solidFill>
                  <a:schemeClr val="bg1">
                    <a:lumMod val="85000"/>
                  </a:schemeClr>
                </a:solidFill>
                <a:latin typeface="Staatliches" pitchFamily="2" charset="0"/>
              </a:rPr>
              <a:t>cuántica</a:t>
            </a:r>
            <a:endParaRPr lang="en-IN" sz="6000" dirty="0">
              <a:solidFill>
                <a:schemeClr val="bg1">
                  <a:lumMod val="85000"/>
                </a:schemeClr>
              </a:solidFill>
              <a:latin typeface="Staatliches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FC4EEB-D9D7-FC71-0387-F8BB1826F512}"/>
              </a:ext>
            </a:extLst>
          </p:cNvPr>
          <p:cNvSpPr txBox="1"/>
          <p:nvPr/>
        </p:nvSpPr>
        <p:spPr>
          <a:xfrm>
            <a:off x="9907905" y="6488668"/>
            <a:ext cx="2284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Revisión</a:t>
            </a:r>
            <a:r>
              <a:rPr lang="en-US" dirty="0">
                <a:solidFill>
                  <a:schemeClr val="bg1"/>
                </a:solidFill>
              </a:rPr>
              <a:t> de </a:t>
            </a:r>
            <a:r>
              <a:rPr lang="en-US" dirty="0" err="1">
                <a:solidFill>
                  <a:schemeClr val="bg1"/>
                </a:solidFill>
              </a:rPr>
              <a:t>literatura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135555A-2768-BEF6-A3C6-CA7ECF23D9D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1600"/>
          <a:stretch/>
        </p:blipFill>
        <p:spPr>
          <a:xfrm>
            <a:off x="4244090" y="1320350"/>
            <a:ext cx="2322977" cy="3450386"/>
          </a:xfrm>
          <a:prstGeom prst="rect">
            <a:avLst/>
          </a:prstGeom>
        </p:spPr>
      </p:pic>
      <p:pic>
        <p:nvPicPr>
          <p:cNvPr id="4" name="Picture 3" descr="A blue and black logo&#10;&#10;AI-generated content may be incorrect.">
            <a:extLst>
              <a:ext uri="{FF2B5EF4-FFF2-40B4-BE49-F238E27FC236}">
                <a16:creationId xmlns:a16="http://schemas.microsoft.com/office/drawing/2014/main" id="{5B9A04EF-BF0B-CF34-7AB7-8492B367E2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93813"/>
            <a:ext cx="4632604" cy="3232321"/>
          </a:xfrm>
          <a:prstGeom prst="rect">
            <a:avLst/>
          </a:prstGeom>
        </p:spPr>
      </p:pic>
      <p:pic>
        <p:nvPicPr>
          <p:cNvPr id="13" name="Picture 12" descr="A blue square with a hole in the middle&#10;&#10;AI-generated content may be incorrect.">
            <a:extLst>
              <a:ext uri="{FF2B5EF4-FFF2-40B4-BE49-F238E27FC236}">
                <a16:creationId xmlns:a16="http://schemas.microsoft.com/office/drawing/2014/main" id="{B335D65E-24A0-AB7F-6EA1-DD241D4FFA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20" t="18207" r="19217" b="23312"/>
          <a:stretch/>
        </p:blipFill>
        <p:spPr>
          <a:xfrm>
            <a:off x="5434156" y="3100388"/>
            <a:ext cx="1000125" cy="100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718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91 -0.00139 L 0.14727 0.0027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409" y="2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7A68F5-BDA7-11ED-2889-92C86BC0C0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53">
            <a:extLst>
              <a:ext uri="{FF2B5EF4-FFF2-40B4-BE49-F238E27FC236}">
                <a16:creationId xmlns:a16="http://schemas.microsoft.com/office/drawing/2014/main" id="{7E463D7B-808F-AE26-7689-FC1D0D43BF50}"/>
              </a:ext>
            </a:extLst>
          </p:cNvPr>
          <p:cNvSpPr txBox="1"/>
          <p:nvPr/>
        </p:nvSpPr>
        <p:spPr>
          <a:xfrm>
            <a:off x="1459992" y="2706182"/>
            <a:ext cx="98938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ES" dirty="0">
                <a:solidFill>
                  <a:schemeClr val="bg1"/>
                </a:solidFill>
                <a:latin typeface="Niramit Medium" panose="020B0604020202020204" charset="-34"/>
                <a:cs typeface="Niramit Medium" panose="020B0604020202020204" charset="-34"/>
              </a:rPr>
              <a:t>Analizar las amenazas que representa la computación cuántica en la criptografía clásica.</a:t>
            </a:r>
            <a:endParaRPr lang="en-US" b="0" i="0" dirty="0">
              <a:solidFill>
                <a:schemeClr val="bg1"/>
              </a:solidFill>
              <a:effectLst/>
              <a:latin typeface="Niramit Medium" panose="020B0604020202020204" charset="-34"/>
              <a:cs typeface="Niramit Medium" panose="020B0604020202020204" charset="-34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CB8C581-3D91-6FDC-0781-8AB16C70A6C0}"/>
              </a:ext>
            </a:extLst>
          </p:cNvPr>
          <p:cNvSpPr txBox="1"/>
          <p:nvPr/>
        </p:nvSpPr>
        <p:spPr>
          <a:xfrm>
            <a:off x="1459992" y="3722780"/>
            <a:ext cx="98938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ES" dirty="0">
                <a:solidFill>
                  <a:schemeClr val="bg1"/>
                </a:solidFill>
                <a:latin typeface="Niramit Medium" panose="020B0604020202020204" charset="-34"/>
                <a:cs typeface="Niramit Medium" panose="020B0604020202020204" charset="-34"/>
              </a:rPr>
              <a:t>Demostrar con teórica matemática la viabilidad de los ataques cuánticos.</a:t>
            </a:r>
            <a:endParaRPr lang="en-US" b="0" i="0" dirty="0">
              <a:solidFill>
                <a:schemeClr val="bg1"/>
              </a:solidFill>
              <a:effectLst/>
              <a:latin typeface="Niramit Medium" panose="020B0604020202020204" charset="-34"/>
              <a:cs typeface="Niramit Medium" panose="020B0604020202020204" charset="-34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C864F19D-5903-E34E-716F-F8C7AC9BDE94}"/>
              </a:ext>
            </a:extLst>
          </p:cNvPr>
          <p:cNvSpPr txBox="1"/>
          <p:nvPr/>
        </p:nvSpPr>
        <p:spPr>
          <a:xfrm>
            <a:off x="1459992" y="4598946"/>
            <a:ext cx="98938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ES" dirty="0">
                <a:solidFill>
                  <a:schemeClr val="bg1"/>
                </a:solidFill>
                <a:latin typeface="Niramit Medium" panose="020B0604020202020204" charset="-34"/>
                <a:cs typeface="Niramit Medium" panose="020B0604020202020204" charset="-34"/>
              </a:rPr>
              <a:t>Proponer soluciones para la computación </a:t>
            </a:r>
            <a:r>
              <a:rPr lang="es-ES" dirty="0" err="1">
                <a:solidFill>
                  <a:schemeClr val="bg1"/>
                </a:solidFill>
                <a:latin typeface="Niramit Medium" panose="020B0604020202020204" charset="-34"/>
                <a:cs typeface="Niramit Medium" panose="020B0604020202020204" charset="-34"/>
              </a:rPr>
              <a:t>poscuántica</a:t>
            </a:r>
            <a:r>
              <a:rPr lang="es-ES" dirty="0">
                <a:solidFill>
                  <a:schemeClr val="bg1"/>
                </a:solidFill>
                <a:latin typeface="Niramit Medium" panose="020B0604020202020204" charset="-34"/>
                <a:cs typeface="Niramit Medium" panose="020B0604020202020204" charset="-34"/>
              </a:rPr>
              <a:t>.</a:t>
            </a:r>
            <a:endParaRPr lang="en-US" b="0" i="0" dirty="0">
              <a:solidFill>
                <a:schemeClr val="bg1"/>
              </a:solidFill>
              <a:effectLst/>
              <a:latin typeface="Niramit Medium" panose="020B0604020202020204" charset="-34"/>
              <a:cs typeface="Niramit Medium" panose="020B0604020202020204" charset="-34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EAAD216-A964-A7A6-F7B7-537312517024}"/>
              </a:ext>
            </a:extLst>
          </p:cNvPr>
          <p:cNvSpPr txBox="1"/>
          <p:nvPr/>
        </p:nvSpPr>
        <p:spPr>
          <a:xfrm>
            <a:off x="1459991" y="1826658"/>
            <a:ext cx="98938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ES" dirty="0">
                <a:solidFill>
                  <a:schemeClr val="bg1"/>
                </a:solidFill>
                <a:latin typeface="Niramit Medium" panose="020B0604020202020204" charset="-34"/>
                <a:cs typeface="Niramit Medium" panose="020B0604020202020204" charset="-34"/>
              </a:rPr>
              <a:t>Educar sobre el impacto que las computadoras cuánticas tendrán en un futuro cercano.</a:t>
            </a:r>
            <a:endParaRPr lang="en-US" b="0" i="0" dirty="0">
              <a:solidFill>
                <a:schemeClr val="bg1"/>
              </a:solidFill>
              <a:effectLst/>
              <a:latin typeface="Niramit Medium" panose="020B0604020202020204" charset="-34"/>
              <a:cs typeface="Niramit Medium" panose="020B0604020202020204" charset="-34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4C0FD150-23FE-43B1-598F-7FF7962500E6}"/>
              </a:ext>
            </a:extLst>
          </p:cNvPr>
          <p:cNvSpPr txBox="1"/>
          <p:nvPr/>
        </p:nvSpPr>
        <p:spPr>
          <a:xfrm>
            <a:off x="1459992" y="5592816"/>
            <a:ext cx="98938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ES" dirty="0">
                <a:solidFill>
                  <a:schemeClr val="bg1"/>
                </a:solidFill>
                <a:latin typeface="Niramit Medium" panose="020B0604020202020204" charset="-34"/>
                <a:cs typeface="Niramit Medium" panose="020B0604020202020204" charset="-34"/>
              </a:rPr>
              <a:t>Fomentar la investigación y transición tecnológica.</a:t>
            </a:r>
            <a:endParaRPr lang="en-US" b="0" i="0" dirty="0">
              <a:solidFill>
                <a:schemeClr val="bg1"/>
              </a:solidFill>
              <a:effectLst/>
              <a:latin typeface="Niramit Medium" panose="020B0604020202020204" charset="-34"/>
              <a:cs typeface="Niramit Medium" panose="020B0604020202020204" charset="-34"/>
            </a:endParaRPr>
          </a:p>
        </p:txBody>
      </p:sp>
      <p:sp>
        <p:nvSpPr>
          <p:cNvPr id="71" name="Title 2">
            <a:extLst>
              <a:ext uri="{FF2B5EF4-FFF2-40B4-BE49-F238E27FC236}">
                <a16:creationId xmlns:a16="http://schemas.microsoft.com/office/drawing/2014/main" id="{19FDCD6C-EA3A-08F6-D38F-29653F94A83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72651" y="929022"/>
            <a:ext cx="10515600" cy="6555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000" dirty="0" err="1">
                <a:solidFill>
                  <a:schemeClr val="bg1">
                    <a:lumMod val="75000"/>
                  </a:schemeClr>
                </a:solidFill>
                <a:latin typeface="Staatliches" pitchFamily="2" charset="0"/>
              </a:rPr>
              <a:t>Objetivos</a:t>
            </a:r>
            <a:endParaRPr lang="en-IN" sz="4000" dirty="0">
              <a:solidFill>
                <a:schemeClr val="bg1">
                  <a:lumMod val="75000"/>
                </a:schemeClr>
              </a:solidFill>
              <a:latin typeface="Staatliches" pitchFamily="2" charset="0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D7DDA685-9DCA-C7F6-F1C3-33B19808B889}"/>
              </a:ext>
            </a:extLst>
          </p:cNvPr>
          <p:cNvSpPr txBox="1"/>
          <p:nvPr/>
        </p:nvSpPr>
        <p:spPr>
          <a:xfrm>
            <a:off x="11103429" y="6488668"/>
            <a:ext cx="1088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Objetivos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D29EF898-B1AA-8E60-8760-3A8CCC5537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0565" y="1771508"/>
            <a:ext cx="588809" cy="479263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966E6716-5DDC-12B3-6CF0-FCECCF0F05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0567" y="2650580"/>
            <a:ext cx="588809" cy="479263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C29BD791-16D5-5F9D-5810-435C9452B5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0566" y="3613987"/>
            <a:ext cx="588809" cy="479263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C2645FFF-4179-60ED-EA8B-1E7AE7B5BC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3771" y="4534223"/>
            <a:ext cx="588809" cy="479263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AEEEC2B9-3642-79C8-4D4A-F7F55C15B5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0565" y="5512854"/>
            <a:ext cx="588809" cy="47926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0023B50-3FB4-9D17-FB2F-BD6EA955C327}"/>
              </a:ext>
            </a:extLst>
          </p:cNvPr>
          <p:cNvSpPr txBox="1"/>
          <p:nvPr/>
        </p:nvSpPr>
        <p:spPr>
          <a:xfrm>
            <a:off x="928590" y="1833814"/>
            <a:ext cx="2327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Staatliches" pitchFamily="2" charset="0"/>
              </a:rPr>
              <a:t>1</a:t>
            </a:r>
            <a:endParaRPr lang="en-IN" dirty="0">
              <a:solidFill>
                <a:schemeClr val="bg1"/>
              </a:solidFill>
              <a:latin typeface="Staatliches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7384A7-B4DC-E03F-EA71-6C8FCED38E85}"/>
              </a:ext>
            </a:extLst>
          </p:cNvPr>
          <p:cNvSpPr txBox="1"/>
          <p:nvPr/>
        </p:nvSpPr>
        <p:spPr>
          <a:xfrm>
            <a:off x="928591" y="2716243"/>
            <a:ext cx="285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Staatliches" pitchFamily="2" charset="0"/>
              </a:rPr>
              <a:t>2</a:t>
            </a:r>
            <a:endParaRPr lang="en-IN" dirty="0">
              <a:solidFill>
                <a:schemeClr val="bg1"/>
              </a:solidFill>
              <a:latin typeface="Staatliches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CD42AB-5715-BC6D-73BC-69AE0C22E1AB}"/>
              </a:ext>
            </a:extLst>
          </p:cNvPr>
          <p:cNvSpPr txBox="1"/>
          <p:nvPr/>
        </p:nvSpPr>
        <p:spPr>
          <a:xfrm>
            <a:off x="906931" y="3674317"/>
            <a:ext cx="285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Staatliches" pitchFamily="2" charset="0"/>
              </a:rPr>
              <a:t>3</a:t>
            </a:r>
            <a:endParaRPr lang="en-IN" dirty="0">
              <a:solidFill>
                <a:schemeClr val="bg1"/>
              </a:solidFill>
              <a:latin typeface="Staatliches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59B27D-D059-8692-7316-C7C0D53A5375}"/>
              </a:ext>
            </a:extLst>
          </p:cNvPr>
          <p:cNvSpPr txBox="1"/>
          <p:nvPr/>
        </p:nvSpPr>
        <p:spPr>
          <a:xfrm>
            <a:off x="906931" y="4578491"/>
            <a:ext cx="288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Staatliches" pitchFamily="2" charset="0"/>
              </a:rPr>
              <a:t>4</a:t>
            </a:r>
            <a:endParaRPr lang="en-IN" dirty="0">
              <a:solidFill>
                <a:schemeClr val="bg1"/>
              </a:solidFill>
              <a:latin typeface="Staatliches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8E7BAD1-5A3D-E015-6AF7-DEF7963EAA80}"/>
              </a:ext>
            </a:extLst>
          </p:cNvPr>
          <p:cNvSpPr txBox="1"/>
          <p:nvPr/>
        </p:nvSpPr>
        <p:spPr>
          <a:xfrm>
            <a:off x="877295" y="5567819"/>
            <a:ext cx="284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Staatliches" pitchFamily="2" charset="0"/>
              </a:rPr>
              <a:t>5</a:t>
            </a:r>
            <a:endParaRPr lang="en-IN" dirty="0">
              <a:solidFill>
                <a:schemeClr val="bg1"/>
              </a:solidFill>
              <a:latin typeface="Staatliches" pitchFamily="2" charset="0"/>
            </a:endParaRP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18810A1F-8AEC-3B7C-CA97-B82EA285F90D}"/>
              </a:ext>
            </a:extLst>
          </p:cNvPr>
          <p:cNvSpPr txBox="1"/>
          <p:nvPr/>
        </p:nvSpPr>
        <p:spPr>
          <a:xfrm>
            <a:off x="1377763" y="302807"/>
            <a:ext cx="917404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 Bold"/>
                <a:ea typeface="Telegraf Bold"/>
                <a:cs typeface="Telegraf Bold"/>
                <a:sym typeface="Telegraf Bold"/>
              </a:rPr>
              <a:t>Introducción</a:t>
            </a:r>
            <a:endParaRPr lang="en-US" sz="1400" spc="-56" dirty="0">
              <a:solidFill>
                <a:schemeClr val="bg1"/>
              </a:solidFill>
              <a:latin typeface="Telegraf Bold"/>
              <a:ea typeface="Telegraf Bold"/>
              <a:cs typeface="Telegraf Bold"/>
              <a:sym typeface="Telegraf Bold"/>
            </a:endParaRP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1A747CF1-95D6-0B09-34E7-082AD129A56A}"/>
              </a:ext>
            </a:extLst>
          </p:cNvPr>
          <p:cNvSpPr txBox="1"/>
          <p:nvPr/>
        </p:nvSpPr>
        <p:spPr>
          <a:xfrm>
            <a:off x="2466433" y="302807"/>
            <a:ext cx="928073" cy="2397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Problema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5313BBC5-C7BD-4AA3-3DC1-9702FDEA6369}"/>
              </a:ext>
            </a:extLst>
          </p:cNvPr>
          <p:cNvSpPr txBox="1"/>
          <p:nvPr/>
        </p:nvSpPr>
        <p:spPr>
          <a:xfrm>
            <a:off x="4654441" y="302807"/>
            <a:ext cx="1592014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Revisión</a:t>
            </a:r>
            <a:r>
              <a:rPr lang="en-US" sz="1400" spc="-56" dirty="0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 de </a:t>
            </a: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literatura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ADFE841E-3B81-1A79-2D8E-1C7A9C28D500}"/>
              </a:ext>
            </a:extLst>
          </p:cNvPr>
          <p:cNvSpPr txBox="1"/>
          <p:nvPr/>
        </p:nvSpPr>
        <p:spPr>
          <a:xfrm>
            <a:off x="3565772" y="302807"/>
            <a:ext cx="917404" cy="2397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Hipótesis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17" name="TextBox 14">
            <a:extLst>
              <a:ext uri="{FF2B5EF4-FFF2-40B4-BE49-F238E27FC236}">
                <a16:creationId xmlns:a16="http://schemas.microsoft.com/office/drawing/2014/main" id="{3FC35B73-9DDC-E4B4-A513-BB32F68601E9}"/>
              </a:ext>
            </a:extLst>
          </p:cNvPr>
          <p:cNvSpPr txBox="1"/>
          <p:nvPr/>
        </p:nvSpPr>
        <p:spPr>
          <a:xfrm>
            <a:off x="6084622" y="302807"/>
            <a:ext cx="1657537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Metodología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18" name="TextBox 14">
            <a:extLst>
              <a:ext uri="{FF2B5EF4-FFF2-40B4-BE49-F238E27FC236}">
                <a16:creationId xmlns:a16="http://schemas.microsoft.com/office/drawing/2014/main" id="{3D87F8E7-793F-EF51-9CA3-E1FC2C12B635}"/>
              </a:ext>
            </a:extLst>
          </p:cNvPr>
          <p:cNvSpPr txBox="1"/>
          <p:nvPr/>
        </p:nvSpPr>
        <p:spPr>
          <a:xfrm>
            <a:off x="7514803" y="302807"/>
            <a:ext cx="1657537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Hallazgos</a:t>
            </a:r>
            <a:r>
              <a:rPr lang="en-US" sz="1400" spc="-56" dirty="0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 / </a:t>
            </a: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Análisis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5DC8F00-8AD8-0E00-7306-7926C93712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015" y="92393"/>
            <a:ext cx="625840" cy="736775"/>
          </a:xfrm>
          <a:prstGeom prst="rect">
            <a:avLst/>
          </a:prstGeom>
        </p:spPr>
      </p:pic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D78D29B6-5C18-502D-C81D-21C32C10499F}"/>
              </a:ext>
            </a:extLst>
          </p:cNvPr>
          <p:cNvSpPr/>
          <p:nvPr/>
        </p:nvSpPr>
        <p:spPr>
          <a:xfrm>
            <a:off x="1305578" y="287567"/>
            <a:ext cx="1053363" cy="332193"/>
          </a:xfrm>
          <a:prstGeom prst="roundRect">
            <a:avLst/>
          </a:prstGeom>
          <a:noFill/>
          <a:ln>
            <a:solidFill>
              <a:srgbClr val="2A9AA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TextBox 14">
            <a:extLst>
              <a:ext uri="{FF2B5EF4-FFF2-40B4-BE49-F238E27FC236}">
                <a16:creationId xmlns:a16="http://schemas.microsoft.com/office/drawing/2014/main" id="{52D17565-D8E7-7A76-767D-DE2A57B5C4FB}"/>
              </a:ext>
            </a:extLst>
          </p:cNvPr>
          <p:cNvSpPr txBox="1"/>
          <p:nvPr/>
        </p:nvSpPr>
        <p:spPr>
          <a:xfrm>
            <a:off x="8905360" y="293488"/>
            <a:ext cx="1657537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Conslusiones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25" name="TextBox 14">
            <a:extLst>
              <a:ext uri="{FF2B5EF4-FFF2-40B4-BE49-F238E27FC236}">
                <a16:creationId xmlns:a16="http://schemas.microsoft.com/office/drawing/2014/main" id="{A186F4E7-B063-D277-08AD-1EE67269CAB7}"/>
              </a:ext>
            </a:extLst>
          </p:cNvPr>
          <p:cNvSpPr txBox="1"/>
          <p:nvPr/>
        </p:nvSpPr>
        <p:spPr>
          <a:xfrm>
            <a:off x="9910751" y="302641"/>
            <a:ext cx="1657537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Reflexión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</p:spTree>
    <p:extLst>
      <p:ext uri="{BB962C8B-B14F-4D97-AF65-F5344CB8AC3E}">
        <p14:creationId xmlns:p14="http://schemas.microsoft.com/office/powerpoint/2010/main" val="3612433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6DD604-7959-8AF3-8806-4465D83F3D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2785521-51C1-5D24-FC69-F781C0C512E4}"/>
              </a:ext>
            </a:extLst>
          </p:cNvPr>
          <p:cNvSpPr txBox="1"/>
          <p:nvPr/>
        </p:nvSpPr>
        <p:spPr>
          <a:xfrm>
            <a:off x="9907905" y="6488668"/>
            <a:ext cx="2284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Revisión</a:t>
            </a:r>
            <a:r>
              <a:rPr lang="en-US" dirty="0">
                <a:solidFill>
                  <a:schemeClr val="bg1"/>
                </a:solidFill>
              </a:rPr>
              <a:t> de </a:t>
            </a:r>
            <a:r>
              <a:rPr lang="en-US" dirty="0" err="1">
                <a:solidFill>
                  <a:schemeClr val="bg1"/>
                </a:solidFill>
              </a:rPr>
              <a:t>literatura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05A9C33-B828-BA27-5A3E-7B6DA947A651}"/>
              </a:ext>
            </a:extLst>
          </p:cNvPr>
          <p:cNvSpPr/>
          <p:nvPr/>
        </p:nvSpPr>
        <p:spPr>
          <a:xfrm>
            <a:off x="4654441" y="294683"/>
            <a:ext cx="1592014" cy="332193"/>
          </a:xfrm>
          <a:prstGeom prst="roundRect">
            <a:avLst/>
          </a:prstGeom>
          <a:noFill/>
          <a:ln>
            <a:solidFill>
              <a:srgbClr val="2A9AA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12">
            <a:extLst>
              <a:ext uri="{FF2B5EF4-FFF2-40B4-BE49-F238E27FC236}">
                <a16:creationId xmlns:a16="http://schemas.microsoft.com/office/drawing/2014/main" id="{B530A041-C26E-5BC8-41B9-4968FF4751F7}"/>
              </a:ext>
            </a:extLst>
          </p:cNvPr>
          <p:cNvSpPr txBox="1"/>
          <p:nvPr/>
        </p:nvSpPr>
        <p:spPr>
          <a:xfrm>
            <a:off x="1377763" y="302807"/>
            <a:ext cx="917404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 Bold"/>
                <a:ea typeface="Telegraf Bold"/>
                <a:cs typeface="Telegraf Bold"/>
                <a:sym typeface="Telegraf Bold"/>
              </a:rPr>
              <a:t>Introducción</a:t>
            </a:r>
            <a:endParaRPr lang="en-US" sz="1400" spc="-56" dirty="0">
              <a:solidFill>
                <a:schemeClr val="bg1"/>
              </a:solidFill>
              <a:latin typeface="Telegraf Bold"/>
              <a:ea typeface="Telegraf Bold"/>
              <a:cs typeface="Telegraf Bold"/>
              <a:sym typeface="Telegraf Bold"/>
            </a:endParaRPr>
          </a:p>
        </p:txBody>
      </p:sp>
      <p:sp>
        <p:nvSpPr>
          <p:cNvPr id="7" name="TextBox 13">
            <a:extLst>
              <a:ext uri="{FF2B5EF4-FFF2-40B4-BE49-F238E27FC236}">
                <a16:creationId xmlns:a16="http://schemas.microsoft.com/office/drawing/2014/main" id="{87C4BA50-6284-B915-17EA-6DF20821E2AE}"/>
              </a:ext>
            </a:extLst>
          </p:cNvPr>
          <p:cNvSpPr txBox="1"/>
          <p:nvPr/>
        </p:nvSpPr>
        <p:spPr>
          <a:xfrm>
            <a:off x="2466433" y="302807"/>
            <a:ext cx="928073" cy="2397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Problema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9" name="TextBox 14">
            <a:extLst>
              <a:ext uri="{FF2B5EF4-FFF2-40B4-BE49-F238E27FC236}">
                <a16:creationId xmlns:a16="http://schemas.microsoft.com/office/drawing/2014/main" id="{C8DC13E9-06FE-B7C8-07D6-AC5FD29F6B5D}"/>
              </a:ext>
            </a:extLst>
          </p:cNvPr>
          <p:cNvSpPr txBox="1"/>
          <p:nvPr/>
        </p:nvSpPr>
        <p:spPr>
          <a:xfrm>
            <a:off x="4654441" y="302807"/>
            <a:ext cx="1592014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Revisión</a:t>
            </a:r>
            <a:r>
              <a:rPr lang="en-US" sz="1400" spc="-56" dirty="0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 de </a:t>
            </a: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literatura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10" name="TextBox 15">
            <a:extLst>
              <a:ext uri="{FF2B5EF4-FFF2-40B4-BE49-F238E27FC236}">
                <a16:creationId xmlns:a16="http://schemas.microsoft.com/office/drawing/2014/main" id="{A05843F8-0B59-C9B5-35A3-14FB9DA8202B}"/>
              </a:ext>
            </a:extLst>
          </p:cNvPr>
          <p:cNvSpPr txBox="1"/>
          <p:nvPr/>
        </p:nvSpPr>
        <p:spPr>
          <a:xfrm>
            <a:off x="3565772" y="302807"/>
            <a:ext cx="917404" cy="2397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Hipótesis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12" name="TextBox 14">
            <a:extLst>
              <a:ext uri="{FF2B5EF4-FFF2-40B4-BE49-F238E27FC236}">
                <a16:creationId xmlns:a16="http://schemas.microsoft.com/office/drawing/2014/main" id="{07E89C4D-21C4-AC3C-DAFB-75FA64292804}"/>
              </a:ext>
            </a:extLst>
          </p:cNvPr>
          <p:cNvSpPr txBox="1"/>
          <p:nvPr/>
        </p:nvSpPr>
        <p:spPr>
          <a:xfrm>
            <a:off x="6084622" y="302807"/>
            <a:ext cx="1657537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Metodología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13" name="TextBox 14">
            <a:extLst>
              <a:ext uri="{FF2B5EF4-FFF2-40B4-BE49-F238E27FC236}">
                <a16:creationId xmlns:a16="http://schemas.microsoft.com/office/drawing/2014/main" id="{32292F2B-E71D-6D8D-4FC1-903A6D4C4AE4}"/>
              </a:ext>
            </a:extLst>
          </p:cNvPr>
          <p:cNvSpPr txBox="1"/>
          <p:nvPr/>
        </p:nvSpPr>
        <p:spPr>
          <a:xfrm>
            <a:off x="7514803" y="302807"/>
            <a:ext cx="1657537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Hallazgos</a:t>
            </a:r>
            <a:r>
              <a:rPr lang="en-US" sz="1400" spc="-56" dirty="0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 / </a:t>
            </a: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Análisis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B31CB64-B47D-97F0-453D-557B55509F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015" y="92393"/>
            <a:ext cx="625840" cy="736775"/>
          </a:xfrm>
          <a:prstGeom prst="rect">
            <a:avLst/>
          </a:prstGeom>
        </p:spPr>
      </p:pic>
      <p:sp>
        <p:nvSpPr>
          <p:cNvPr id="16" name="Title 2">
            <a:extLst>
              <a:ext uri="{FF2B5EF4-FFF2-40B4-BE49-F238E27FC236}">
                <a16:creationId xmlns:a16="http://schemas.microsoft.com/office/drawing/2014/main" id="{A53DF64F-BBF1-31F5-054C-FCA5F036217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72651" y="929022"/>
            <a:ext cx="10515600" cy="6555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000" dirty="0" err="1">
                <a:solidFill>
                  <a:schemeClr val="bg1">
                    <a:lumMod val="75000"/>
                  </a:schemeClr>
                </a:solidFill>
                <a:latin typeface="Staatliches" pitchFamily="2" charset="0"/>
              </a:rPr>
              <a:t>Criptografía</a:t>
            </a:r>
            <a:r>
              <a:rPr lang="en-IN" sz="4000" dirty="0">
                <a:solidFill>
                  <a:schemeClr val="bg1">
                    <a:lumMod val="75000"/>
                  </a:schemeClr>
                </a:solidFill>
                <a:latin typeface="Staatliches" pitchFamily="2" charset="0"/>
              </a:rPr>
              <a:t> </a:t>
            </a:r>
            <a:r>
              <a:rPr lang="en-IN" sz="4000" dirty="0" err="1">
                <a:solidFill>
                  <a:schemeClr val="bg1">
                    <a:lumMod val="75000"/>
                  </a:schemeClr>
                </a:solidFill>
                <a:latin typeface="Staatliches" pitchFamily="2" charset="0"/>
              </a:rPr>
              <a:t>Cuántica</a:t>
            </a:r>
            <a:r>
              <a:rPr lang="en-IN" sz="4000" dirty="0">
                <a:solidFill>
                  <a:schemeClr val="bg1">
                    <a:lumMod val="75000"/>
                  </a:schemeClr>
                </a:solidFill>
                <a:latin typeface="Staatliches" pitchFamily="2" charset="0"/>
              </a:rPr>
              <a:t>: </a:t>
            </a:r>
            <a:r>
              <a:rPr lang="en-IN" sz="4000" dirty="0" err="1">
                <a:solidFill>
                  <a:schemeClr val="bg1">
                    <a:lumMod val="75000"/>
                  </a:schemeClr>
                </a:solidFill>
                <a:latin typeface="Staatliches" pitchFamily="2" charset="0"/>
              </a:rPr>
              <a:t>Definición</a:t>
            </a:r>
            <a:r>
              <a:rPr lang="en-IN" sz="4000" dirty="0">
                <a:solidFill>
                  <a:schemeClr val="bg1">
                    <a:lumMod val="75000"/>
                  </a:schemeClr>
                </a:solidFill>
                <a:latin typeface="Staatliches" pitchFamily="2" charset="0"/>
              </a:rPr>
              <a:t> y </a:t>
            </a:r>
            <a:r>
              <a:rPr lang="en-IN" sz="4000" dirty="0" err="1">
                <a:solidFill>
                  <a:schemeClr val="bg1">
                    <a:lumMod val="75000"/>
                  </a:schemeClr>
                </a:solidFill>
                <a:latin typeface="Staatliches" pitchFamily="2" charset="0"/>
              </a:rPr>
              <a:t>algoritmo</a:t>
            </a:r>
            <a:r>
              <a:rPr lang="en-IN" sz="4000" dirty="0">
                <a:solidFill>
                  <a:schemeClr val="bg1">
                    <a:lumMod val="75000"/>
                  </a:schemeClr>
                </a:solidFill>
                <a:latin typeface="Staatliches" pitchFamily="2" charset="0"/>
              </a:rPr>
              <a:t> </a:t>
            </a:r>
            <a:r>
              <a:rPr lang="en-IN" sz="4000" dirty="0" err="1">
                <a:solidFill>
                  <a:schemeClr val="bg1">
                    <a:lumMod val="75000"/>
                  </a:schemeClr>
                </a:solidFill>
                <a:latin typeface="Staatliches" pitchFamily="2" charset="0"/>
              </a:rPr>
              <a:t>shor</a:t>
            </a:r>
            <a:r>
              <a:rPr lang="en-IN" sz="4000" dirty="0">
                <a:solidFill>
                  <a:schemeClr val="bg1">
                    <a:lumMod val="75000"/>
                  </a:schemeClr>
                </a:solidFill>
                <a:latin typeface="Staatliches" pitchFamily="2" charset="0"/>
              </a:rPr>
              <a:t>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69E5B24-DC66-AE7C-938D-C9F39F7FCBC4}"/>
              </a:ext>
            </a:extLst>
          </p:cNvPr>
          <p:cNvSpPr txBox="1"/>
          <p:nvPr/>
        </p:nvSpPr>
        <p:spPr>
          <a:xfrm>
            <a:off x="650935" y="1592824"/>
            <a:ext cx="11541065" cy="8833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PR" sz="18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La criptografía cuántica se refiere a los métodos de cifrar y transmitir datos de manera segura basado en leyes naturales e inmutables de la mecánica cuántica (Schneider, </a:t>
            </a:r>
            <a:r>
              <a:rPr lang="es-PR" sz="1800" dirty="0" err="1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Smalley</a:t>
            </a:r>
            <a:r>
              <a:rPr lang="es-PR" sz="18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2023).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20A3536-E1B2-F329-2F81-4701A808CD14}"/>
              </a:ext>
            </a:extLst>
          </p:cNvPr>
          <p:cNvSpPr txBox="1"/>
          <p:nvPr/>
        </p:nvSpPr>
        <p:spPr>
          <a:xfrm>
            <a:off x="677595" y="2425106"/>
            <a:ext cx="34135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Shor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8474FC6-7AD6-DC7F-C107-652EC2927039}"/>
              </a:ext>
            </a:extLst>
          </p:cNvPr>
          <p:cNvCxnSpPr>
            <a:cxnSpLocks/>
          </p:cNvCxnSpPr>
          <p:nvPr/>
        </p:nvCxnSpPr>
        <p:spPr>
          <a:xfrm>
            <a:off x="746420" y="2729966"/>
            <a:ext cx="11031424" cy="0"/>
          </a:xfrm>
          <a:prstGeom prst="line">
            <a:avLst/>
          </a:prstGeom>
          <a:ln>
            <a:solidFill>
              <a:srgbClr val="2A9A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DFF7460A-5E94-CDBE-184A-D5B4260390D3}"/>
              </a:ext>
            </a:extLst>
          </p:cNvPr>
          <p:cNvSpPr txBox="1"/>
          <p:nvPr/>
        </p:nvSpPr>
        <p:spPr>
          <a:xfrm>
            <a:off x="6096000" y="2901157"/>
            <a:ext cx="5681844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PR" sz="1800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Es un algoritmo cuántico que puede resolver factores primos de un número entero en tiempo polinómico.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PR" sz="1800" kern="100" dirty="0">
              <a:solidFill>
                <a:schemeClr val="bg1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PR" sz="1800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Permite factorizar en números primos en tiempo O(</a:t>
            </a:r>
            <a:r>
              <a:rPr lang="es-PR" sz="1800" kern="100" dirty="0" err="1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logN</a:t>
            </a:r>
            <a:r>
              <a:rPr lang="es-PR" sz="1800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^3) y espacio O(</a:t>
            </a:r>
            <a:r>
              <a:rPr lang="es-PR" sz="1800" kern="100" dirty="0" err="1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logN</a:t>
            </a:r>
            <a:r>
              <a:rPr lang="es-PR" sz="1800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) (</a:t>
            </a:r>
            <a:r>
              <a:rPr lang="es-PR" sz="1800" kern="100" dirty="0" err="1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Utimaco</a:t>
            </a:r>
            <a:r>
              <a:rPr lang="es-PR" sz="1800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s-PR" sz="1800" kern="100" dirty="0" err="1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n.d</a:t>
            </a:r>
            <a:r>
              <a:rPr lang="es-PR" sz="1800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.).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PR" sz="1800" kern="100" dirty="0">
              <a:solidFill>
                <a:schemeClr val="bg1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</a:rPr>
              <a:t>El algoritmo de Shor, en computadoras cuánticas lo suficientemente avanzadas, puede romper la mayoría de los algoritmos asimétricos (NIST, 2021).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algn="just"/>
            <a:r>
              <a:rPr lang="en-US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25" name="Picture 24" descr="A diagram of a complexity&#10;&#10;AI-generated content may be incorrect.">
            <a:extLst>
              <a:ext uri="{FF2B5EF4-FFF2-40B4-BE49-F238E27FC236}">
                <a16:creationId xmlns:a16="http://schemas.microsoft.com/office/drawing/2014/main" id="{E282C0C3-0972-C406-3A13-22F06471BA1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070" y="2948939"/>
            <a:ext cx="5118871" cy="3614378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0393E380-6C20-7CA3-056E-526CF0353438}"/>
                  </a:ext>
                </a:extLst>
              </p14:cNvPr>
              <p14:cNvContentPartPr/>
              <p14:nvPr/>
            </p14:nvContentPartPr>
            <p14:xfrm>
              <a:off x="5936209" y="6286260"/>
              <a:ext cx="116640" cy="36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0393E380-6C20-7CA3-056E-526CF035343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930089" y="6280140"/>
                <a:ext cx="12888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D0D1CDAA-858B-B717-13D6-54EB74972C20}"/>
                  </a:ext>
                </a:extLst>
              </p14:cNvPr>
              <p14:cNvContentPartPr/>
              <p14:nvPr/>
            </p14:nvContentPartPr>
            <p14:xfrm>
              <a:off x="6100008" y="6076298"/>
              <a:ext cx="189631" cy="235882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D0D1CDAA-858B-B717-13D6-54EB74972C2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093844" y="6070148"/>
                <a:ext cx="201959" cy="2481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36049627-E37B-F193-9070-EAD1750A9956}"/>
                  </a:ext>
                </a:extLst>
              </p14:cNvPr>
              <p14:cNvContentPartPr/>
              <p14:nvPr/>
            </p14:nvContentPartPr>
            <p14:xfrm>
              <a:off x="6100008" y="5380227"/>
              <a:ext cx="995561" cy="874151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36049627-E37B-F193-9070-EAD1750A9956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093880" y="5374099"/>
                <a:ext cx="1007816" cy="886407"/>
              </a:xfrm>
              <a:prstGeom prst="rect">
                <a:avLst/>
              </a:prstGeom>
            </p:spPr>
          </p:pic>
        </mc:Fallback>
      </mc:AlternateContent>
      <p:sp>
        <p:nvSpPr>
          <p:cNvPr id="19" name="TextBox 14">
            <a:extLst>
              <a:ext uri="{FF2B5EF4-FFF2-40B4-BE49-F238E27FC236}">
                <a16:creationId xmlns:a16="http://schemas.microsoft.com/office/drawing/2014/main" id="{FA7CE6E1-B9F9-260D-23A8-113693BF1569}"/>
              </a:ext>
            </a:extLst>
          </p:cNvPr>
          <p:cNvSpPr txBox="1"/>
          <p:nvPr/>
        </p:nvSpPr>
        <p:spPr>
          <a:xfrm>
            <a:off x="8905360" y="293488"/>
            <a:ext cx="1657537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Conslusiones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22" name="TextBox 14">
            <a:extLst>
              <a:ext uri="{FF2B5EF4-FFF2-40B4-BE49-F238E27FC236}">
                <a16:creationId xmlns:a16="http://schemas.microsoft.com/office/drawing/2014/main" id="{E0E8DD4C-CAA6-602F-3EAF-DC3DC242960F}"/>
              </a:ext>
            </a:extLst>
          </p:cNvPr>
          <p:cNvSpPr txBox="1"/>
          <p:nvPr/>
        </p:nvSpPr>
        <p:spPr>
          <a:xfrm>
            <a:off x="9910751" y="302641"/>
            <a:ext cx="1657537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Reflexión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</p:spTree>
    <p:extLst>
      <p:ext uri="{BB962C8B-B14F-4D97-AF65-F5344CB8AC3E}">
        <p14:creationId xmlns:p14="http://schemas.microsoft.com/office/powerpoint/2010/main" val="11468208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E49F88-C211-E692-1B7D-CE83832E7B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F747A21-C878-C4FD-402D-E96A0AD13797}"/>
              </a:ext>
            </a:extLst>
          </p:cNvPr>
          <p:cNvSpPr txBox="1"/>
          <p:nvPr/>
        </p:nvSpPr>
        <p:spPr>
          <a:xfrm>
            <a:off x="9907905" y="6488668"/>
            <a:ext cx="2284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Revisión</a:t>
            </a:r>
            <a:r>
              <a:rPr lang="en-US" dirty="0">
                <a:solidFill>
                  <a:schemeClr val="bg1"/>
                </a:solidFill>
              </a:rPr>
              <a:t> de </a:t>
            </a:r>
            <a:r>
              <a:rPr lang="en-US" dirty="0" err="1">
                <a:solidFill>
                  <a:schemeClr val="bg1"/>
                </a:solidFill>
              </a:rPr>
              <a:t>literatura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DC2CC13-5A00-66C7-AEE7-E3D13FB064E8}"/>
              </a:ext>
            </a:extLst>
          </p:cNvPr>
          <p:cNvSpPr/>
          <p:nvPr/>
        </p:nvSpPr>
        <p:spPr>
          <a:xfrm>
            <a:off x="4654441" y="294683"/>
            <a:ext cx="1592014" cy="332193"/>
          </a:xfrm>
          <a:prstGeom prst="roundRect">
            <a:avLst/>
          </a:prstGeom>
          <a:noFill/>
          <a:ln>
            <a:solidFill>
              <a:srgbClr val="2A9AA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12">
            <a:extLst>
              <a:ext uri="{FF2B5EF4-FFF2-40B4-BE49-F238E27FC236}">
                <a16:creationId xmlns:a16="http://schemas.microsoft.com/office/drawing/2014/main" id="{85F2EAD9-C5BF-5362-B073-8157131836A0}"/>
              </a:ext>
            </a:extLst>
          </p:cNvPr>
          <p:cNvSpPr txBox="1"/>
          <p:nvPr/>
        </p:nvSpPr>
        <p:spPr>
          <a:xfrm>
            <a:off x="1377763" y="302807"/>
            <a:ext cx="917404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 Bold"/>
                <a:ea typeface="Telegraf Bold"/>
                <a:cs typeface="Telegraf Bold"/>
                <a:sym typeface="Telegraf Bold"/>
              </a:rPr>
              <a:t>Introducción</a:t>
            </a:r>
            <a:endParaRPr lang="en-US" sz="1400" spc="-56" dirty="0">
              <a:solidFill>
                <a:schemeClr val="bg1"/>
              </a:solidFill>
              <a:latin typeface="Telegraf Bold"/>
              <a:ea typeface="Telegraf Bold"/>
              <a:cs typeface="Telegraf Bold"/>
              <a:sym typeface="Telegraf Bold"/>
            </a:endParaRPr>
          </a:p>
        </p:txBody>
      </p:sp>
      <p:sp>
        <p:nvSpPr>
          <p:cNvPr id="7" name="TextBox 13">
            <a:extLst>
              <a:ext uri="{FF2B5EF4-FFF2-40B4-BE49-F238E27FC236}">
                <a16:creationId xmlns:a16="http://schemas.microsoft.com/office/drawing/2014/main" id="{07477213-A5FC-CCE9-8A0E-754374CE007E}"/>
              </a:ext>
            </a:extLst>
          </p:cNvPr>
          <p:cNvSpPr txBox="1"/>
          <p:nvPr/>
        </p:nvSpPr>
        <p:spPr>
          <a:xfrm>
            <a:off x="2466433" y="302807"/>
            <a:ext cx="928073" cy="2397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Problema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9" name="TextBox 14">
            <a:extLst>
              <a:ext uri="{FF2B5EF4-FFF2-40B4-BE49-F238E27FC236}">
                <a16:creationId xmlns:a16="http://schemas.microsoft.com/office/drawing/2014/main" id="{F9C068EA-EE10-2AA9-E198-DEAE62B4C53A}"/>
              </a:ext>
            </a:extLst>
          </p:cNvPr>
          <p:cNvSpPr txBox="1"/>
          <p:nvPr/>
        </p:nvSpPr>
        <p:spPr>
          <a:xfrm>
            <a:off x="4654441" y="302807"/>
            <a:ext cx="1592014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Revisión</a:t>
            </a:r>
            <a:r>
              <a:rPr lang="en-US" sz="1400" spc="-56" dirty="0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 de </a:t>
            </a: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literatura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10" name="TextBox 15">
            <a:extLst>
              <a:ext uri="{FF2B5EF4-FFF2-40B4-BE49-F238E27FC236}">
                <a16:creationId xmlns:a16="http://schemas.microsoft.com/office/drawing/2014/main" id="{30EAD7C6-C7FD-95DC-5474-6A78976AA80D}"/>
              </a:ext>
            </a:extLst>
          </p:cNvPr>
          <p:cNvSpPr txBox="1"/>
          <p:nvPr/>
        </p:nvSpPr>
        <p:spPr>
          <a:xfrm>
            <a:off x="3565772" y="302807"/>
            <a:ext cx="917404" cy="2397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Hipótesis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12" name="TextBox 14">
            <a:extLst>
              <a:ext uri="{FF2B5EF4-FFF2-40B4-BE49-F238E27FC236}">
                <a16:creationId xmlns:a16="http://schemas.microsoft.com/office/drawing/2014/main" id="{CF993A45-B2CF-C7E0-EB0F-7C854564F63D}"/>
              </a:ext>
            </a:extLst>
          </p:cNvPr>
          <p:cNvSpPr txBox="1"/>
          <p:nvPr/>
        </p:nvSpPr>
        <p:spPr>
          <a:xfrm>
            <a:off x="6084622" y="302807"/>
            <a:ext cx="1657537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Metodología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13" name="TextBox 14">
            <a:extLst>
              <a:ext uri="{FF2B5EF4-FFF2-40B4-BE49-F238E27FC236}">
                <a16:creationId xmlns:a16="http://schemas.microsoft.com/office/drawing/2014/main" id="{AF31F064-7912-D39C-9B32-19C6D650F9ED}"/>
              </a:ext>
            </a:extLst>
          </p:cNvPr>
          <p:cNvSpPr txBox="1"/>
          <p:nvPr/>
        </p:nvSpPr>
        <p:spPr>
          <a:xfrm>
            <a:off x="7514803" y="302807"/>
            <a:ext cx="1657537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Hallazgos</a:t>
            </a:r>
            <a:r>
              <a:rPr lang="en-US" sz="1400" spc="-56" dirty="0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 / </a:t>
            </a: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Análisis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A6D7603-3B6F-0EE9-52BD-34AE68CF37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015" y="92393"/>
            <a:ext cx="625840" cy="736775"/>
          </a:xfrm>
          <a:prstGeom prst="rect">
            <a:avLst/>
          </a:prstGeom>
        </p:spPr>
      </p:pic>
      <p:sp>
        <p:nvSpPr>
          <p:cNvPr id="16" name="Title 2">
            <a:extLst>
              <a:ext uri="{FF2B5EF4-FFF2-40B4-BE49-F238E27FC236}">
                <a16:creationId xmlns:a16="http://schemas.microsoft.com/office/drawing/2014/main" id="{E24092C0-77C1-C2FC-C594-D7C40FFEEED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72651" y="929022"/>
            <a:ext cx="10515600" cy="6555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000" dirty="0" err="1">
                <a:solidFill>
                  <a:schemeClr val="bg1">
                    <a:lumMod val="75000"/>
                  </a:schemeClr>
                </a:solidFill>
                <a:latin typeface="Staatliches" pitchFamily="2" charset="0"/>
              </a:rPr>
              <a:t>Criptografía</a:t>
            </a:r>
            <a:r>
              <a:rPr lang="en-IN" sz="4000" dirty="0">
                <a:solidFill>
                  <a:schemeClr val="bg1">
                    <a:lumMod val="75000"/>
                  </a:schemeClr>
                </a:solidFill>
                <a:latin typeface="Staatliches" pitchFamily="2" charset="0"/>
              </a:rPr>
              <a:t> </a:t>
            </a:r>
            <a:r>
              <a:rPr lang="en-IN" sz="4000" dirty="0" err="1">
                <a:solidFill>
                  <a:schemeClr val="bg1">
                    <a:lumMod val="75000"/>
                  </a:schemeClr>
                </a:solidFill>
                <a:latin typeface="Staatliches" pitchFamily="2" charset="0"/>
              </a:rPr>
              <a:t>Cuántica</a:t>
            </a:r>
            <a:r>
              <a:rPr lang="en-IN" sz="4000" dirty="0">
                <a:solidFill>
                  <a:schemeClr val="bg1">
                    <a:lumMod val="75000"/>
                  </a:schemeClr>
                </a:solidFill>
                <a:latin typeface="Staatliches" pitchFamily="2" charset="0"/>
              </a:rPr>
              <a:t>: </a:t>
            </a:r>
            <a:r>
              <a:rPr lang="en-IN" sz="4000" dirty="0" err="1">
                <a:solidFill>
                  <a:schemeClr val="bg1">
                    <a:lumMod val="75000"/>
                  </a:schemeClr>
                </a:solidFill>
                <a:latin typeface="Staatliches" pitchFamily="2" charset="0"/>
              </a:rPr>
              <a:t>Algoritmo</a:t>
            </a:r>
            <a:r>
              <a:rPr lang="en-IN" sz="4000" dirty="0">
                <a:solidFill>
                  <a:schemeClr val="bg1">
                    <a:lumMod val="75000"/>
                  </a:schemeClr>
                </a:solidFill>
                <a:latin typeface="Staatliches" pitchFamily="2" charset="0"/>
              </a:rPr>
              <a:t> Grover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64AD42E-2029-9A97-FE5D-8B91BE14145A}"/>
              </a:ext>
            </a:extLst>
          </p:cNvPr>
          <p:cNvSpPr txBox="1"/>
          <p:nvPr/>
        </p:nvSpPr>
        <p:spPr>
          <a:xfrm>
            <a:off x="672651" y="1681867"/>
            <a:ext cx="34135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Grover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08B0161-E478-3ED2-123F-3A0FC2236BA0}"/>
              </a:ext>
            </a:extLst>
          </p:cNvPr>
          <p:cNvCxnSpPr>
            <a:cxnSpLocks/>
          </p:cNvCxnSpPr>
          <p:nvPr/>
        </p:nvCxnSpPr>
        <p:spPr>
          <a:xfrm>
            <a:off x="741476" y="1996252"/>
            <a:ext cx="11031424" cy="0"/>
          </a:xfrm>
          <a:prstGeom prst="line">
            <a:avLst/>
          </a:prstGeom>
          <a:ln>
            <a:solidFill>
              <a:srgbClr val="2A9A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diagram of a complexity&#10;&#10;AI-generated content may be incorrect.">
            <a:extLst>
              <a:ext uri="{FF2B5EF4-FFF2-40B4-BE49-F238E27FC236}">
                <a16:creationId xmlns:a16="http://schemas.microsoft.com/office/drawing/2014/main" id="{480F0E88-D7DE-E37F-E33A-83F23B62807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476" y="2368592"/>
            <a:ext cx="5696113" cy="4021962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EF60297D-8BCB-CCD2-F2B6-0798FF0147DC}"/>
                  </a:ext>
                </a:extLst>
              </p14:cNvPr>
              <p14:cNvContentPartPr/>
              <p14:nvPr/>
            </p14:nvContentPartPr>
            <p14:xfrm>
              <a:off x="6326275" y="5973027"/>
              <a:ext cx="116640" cy="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EF60297D-8BCB-CCD2-F2B6-0798FF0147D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320155" y="5966907"/>
                <a:ext cx="12888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999104D8-7FF0-3E14-E16F-A6A89A74D285}"/>
                  </a:ext>
                </a:extLst>
              </p14:cNvPr>
              <p14:cNvContentPartPr/>
              <p14:nvPr/>
            </p14:nvContentPartPr>
            <p14:xfrm>
              <a:off x="6549359" y="5850605"/>
              <a:ext cx="98418" cy="122422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999104D8-7FF0-3E14-E16F-A6A89A74D28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543208" y="5844466"/>
                <a:ext cx="110720" cy="1347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B95DCDF5-839E-F2EA-9A00-D32A14110EE9}"/>
                  </a:ext>
                </a:extLst>
              </p14:cNvPr>
              <p14:cNvContentPartPr/>
              <p14:nvPr/>
            </p14:nvContentPartPr>
            <p14:xfrm>
              <a:off x="6574710" y="5480361"/>
              <a:ext cx="516691" cy="4536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B95DCDF5-839E-F2EA-9A00-D32A14110EE9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568585" y="5474235"/>
                <a:ext cx="528942" cy="46593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D037B58-D882-55E9-2FB4-1E784ACC8C5A}"/>
                  </a:ext>
                </a:extLst>
              </p:cNvPr>
              <p:cNvSpPr txBox="1"/>
              <p:nvPr/>
            </p:nvSpPr>
            <p:spPr>
              <a:xfrm>
                <a:off x="6549359" y="2081977"/>
                <a:ext cx="5319318" cy="39964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es-PR" dirty="0">
                    <a:solidFill>
                      <a:schemeClr val="bg1"/>
                    </a:solidFill>
                    <a:effectLst/>
                  </a:rPr>
                  <a:t>Es un algoritmo cuántico para resolver búsquedas no estructuradas. </a:t>
                </a: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endParaRPr lang="es-PR" dirty="0">
                  <a:solidFill>
                    <a:schemeClr val="bg1"/>
                  </a:solidFill>
                </a:endParaRP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es-PR" dirty="0">
                    <a:solidFill>
                      <a:schemeClr val="bg1"/>
                    </a:solidFill>
                    <a:effectLst/>
                  </a:rPr>
                  <a:t>“A </a:t>
                </a:r>
                <a:r>
                  <a:rPr lang="es-PR" dirty="0" err="1">
                    <a:solidFill>
                      <a:schemeClr val="bg1"/>
                    </a:solidFill>
                    <a:effectLst/>
                  </a:rPr>
                  <a:t>fast</a:t>
                </a:r>
                <a:r>
                  <a:rPr lang="es-PR" dirty="0">
                    <a:solidFill>
                      <a:schemeClr val="bg1"/>
                    </a:solidFill>
                    <a:effectLst/>
                  </a:rPr>
                  <a:t> quantum </a:t>
                </a:r>
                <a:r>
                  <a:rPr lang="es-PR" dirty="0" err="1">
                    <a:solidFill>
                      <a:schemeClr val="bg1"/>
                    </a:solidFill>
                    <a:effectLst/>
                  </a:rPr>
                  <a:t>mechanical</a:t>
                </a:r>
                <a:r>
                  <a:rPr lang="es-PR" dirty="0">
                    <a:solidFill>
                      <a:schemeClr val="bg1"/>
                    </a:solidFill>
                    <a:effectLst/>
                  </a:rPr>
                  <a:t> </a:t>
                </a:r>
                <a:r>
                  <a:rPr lang="es-PR" dirty="0" err="1">
                    <a:solidFill>
                      <a:schemeClr val="bg1"/>
                    </a:solidFill>
                    <a:effectLst/>
                  </a:rPr>
                  <a:t>algorithm</a:t>
                </a:r>
                <a:r>
                  <a:rPr lang="es-PR" dirty="0">
                    <a:solidFill>
                      <a:schemeClr val="bg1"/>
                    </a:solidFill>
                    <a:effectLst/>
                  </a:rPr>
                  <a:t> </a:t>
                </a:r>
                <a:r>
                  <a:rPr lang="es-PR" dirty="0" err="1">
                    <a:solidFill>
                      <a:schemeClr val="bg1"/>
                    </a:solidFill>
                    <a:effectLst/>
                  </a:rPr>
                  <a:t>for</a:t>
                </a:r>
                <a:r>
                  <a:rPr lang="es-PR" dirty="0">
                    <a:solidFill>
                      <a:schemeClr val="bg1"/>
                    </a:solidFill>
                    <a:effectLst/>
                  </a:rPr>
                  <a:t> </a:t>
                </a:r>
                <a:r>
                  <a:rPr lang="es-PR" dirty="0" err="1">
                    <a:solidFill>
                      <a:schemeClr val="bg1"/>
                    </a:solidFill>
                    <a:effectLst/>
                  </a:rPr>
                  <a:t>database</a:t>
                </a:r>
                <a:r>
                  <a:rPr lang="es-PR" dirty="0">
                    <a:solidFill>
                      <a:schemeClr val="bg1"/>
                    </a:solidFill>
                    <a:effectLst/>
                  </a:rPr>
                  <a:t> </a:t>
                </a:r>
                <a:r>
                  <a:rPr lang="es-PR" dirty="0" err="1">
                    <a:solidFill>
                      <a:schemeClr val="bg1"/>
                    </a:solidFill>
                    <a:effectLst/>
                  </a:rPr>
                  <a:t>search</a:t>
                </a:r>
                <a:r>
                  <a:rPr lang="es-PR" dirty="0">
                    <a:solidFill>
                      <a:schemeClr val="bg1"/>
                    </a:solidFill>
                    <a:effectLst/>
                  </a:rPr>
                  <a:t>” explica como este algoritmo permite encontrar un </a:t>
                </a:r>
                <a:r>
                  <a:rPr lang="es-PR" dirty="0" err="1">
                    <a:solidFill>
                      <a:schemeClr val="bg1"/>
                    </a:solidFill>
                    <a:effectLst/>
                  </a:rPr>
                  <a:t>record</a:t>
                </a:r>
                <a:r>
                  <a:rPr lang="es-PR" dirty="0">
                    <a:solidFill>
                      <a:schemeClr val="bg1"/>
                    </a:solidFill>
                    <a:effectLst/>
                  </a:rPr>
                  <a:t> o un elemento en específico en una base de datos no ordenada usando 0(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s-PR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rad>
                  </m:oMath>
                </a14:m>
                <a:r>
                  <a:rPr lang="es-PR" dirty="0">
                    <a:solidFill>
                      <a:schemeClr val="bg1"/>
                    </a:solidFill>
                    <a:effectLst/>
                    <a:ea typeface="Times New Roman" panose="02020603050405020304" pitchFamily="18" charset="0"/>
                  </a:rPr>
                  <a:t>) evaluaciones de la función, donde N es el tamaño de la base de datos. </a:t>
                </a: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endParaRPr lang="es-PR" dirty="0">
                  <a:solidFill>
                    <a:schemeClr val="bg1"/>
                  </a:solidFill>
                  <a:ea typeface="Times New Roman" panose="02020603050405020304" pitchFamily="18" charset="0"/>
                </a:endParaRP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es-ES" dirty="0">
                    <a:solidFill>
                      <a:schemeClr val="bg1"/>
                    </a:solidFill>
                  </a:rPr>
                  <a:t>El algoritmo de Grover, en computadoras cuánticas lo suficientemente avanzadas, debilitan la mayoría de los algoritmos simétricos (NIST, 2021).</a:t>
                </a: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endParaRPr lang="es-PR" dirty="0">
                  <a:solidFill>
                    <a:schemeClr val="bg1"/>
                  </a:solidFill>
                  <a:effectLst/>
                  <a:ea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D037B58-D882-55E9-2FB4-1E784ACC8C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9359" y="2081977"/>
                <a:ext cx="5319318" cy="3996415"/>
              </a:xfrm>
              <a:prstGeom prst="rect">
                <a:avLst/>
              </a:prstGeom>
              <a:blipFill>
                <a:blip r:embed="rId11"/>
                <a:stretch>
                  <a:fillRect l="-687" t="-916" r="-9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14">
            <a:extLst>
              <a:ext uri="{FF2B5EF4-FFF2-40B4-BE49-F238E27FC236}">
                <a16:creationId xmlns:a16="http://schemas.microsoft.com/office/drawing/2014/main" id="{4FE86F61-EACF-88F0-2183-29D1663B7CAB}"/>
              </a:ext>
            </a:extLst>
          </p:cNvPr>
          <p:cNvSpPr txBox="1"/>
          <p:nvPr/>
        </p:nvSpPr>
        <p:spPr>
          <a:xfrm>
            <a:off x="8905360" y="293488"/>
            <a:ext cx="1657537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Conslusiones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24" name="TextBox 14">
            <a:extLst>
              <a:ext uri="{FF2B5EF4-FFF2-40B4-BE49-F238E27FC236}">
                <a16:creationId xmlns:a16="http://schemas.microsoft.com/office/drawing/2014/main" id="{40426873-DCFB-10EF-C43F-441D6D2ABC5C}"/>
              </a:ext>
            </a:extLst>
          </p:cNvPr>
          <p:cNvSpPr txBox="1"/>
          <p:nvPr/>
        </p:nvSpPr>
        <p:spPr>
          <a:xfrm>
            <a:off x="9910751" y="302641"/>
            <a:ext cx="1657537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Reflexión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</p:spTree>
    <p:extLst>
      <p:ext uri="{BB962C8B-B14F-4D97-AF65-F5344CB8AC3E}">
        <p14:creationId xmlns:p14="http://schemas.microsoft.com/office/powerpoint/2010/main" val="41459412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763E13-53DB-9909-5F4C-E2BAFDF43F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D4F3D45-99AC-F3E2-29AF-F492A601241C}"/>
              </a:ext>
            </a:extLst>
          </p:cNvPr>
          <p:cNvSpPr txBox="1"/>
          <p:nvPr/>
        </p:nvSpPr>
        <p:spPr>
          <a:xfrm>
            <a:off x="9907905" y="6488668"/>
            <a:ext cx="2284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Revisión</a:t>
            </a:r>
            <a:r>
              <a:rPr lang="en-US" dirty="0">
                <a:solidFill>
                  <a:schemeClr val="bg1"/>
                </a:solidFill>
              </a:rPr>
              <a:t> de </a:t>
            </a:r>
            <a:r>
              <a:rPr lang="en-US" dirty="0" err="1">
                <a:solidFill>
                  <a:schemeClr val="bg1"/>
                </a:solidFill>
              </a:rPr>
              <a:t>literatura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E3DDA4D1-D7EE-F2A8-0DCD-7FE99F4C62F8}"/>
              </a:ext>
            </a:extLst>
          </p:cNvPr>
          <p:cNvSpPr/>
          <p:nvPr/>
        </p:nvSpPr>
        <p:spPr>
          <a:xfrm>
            <a:off x="4654441" y="294683"/>
            <a:ext cx="1592014" cy="332193"/>
          </a:xfrm>
          <a:prstGeom prst="roundRect">
            <a:avLst/>
          </a:prstGeom>
          <a:noFill/>
          <a:ln>
            <a:solidFill>
              <a:srgbClr val="2A9AA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12">
            <a:extLst>
              <a:ext uri="{FF2B5EF4-FFF2-40B4-BE49-F238E27FC236}">
                <a16:creationId xmlns:a16="http://schemas.microsoft.com/office/drawing/2014/main" id="{A85013D6-BF64-48F9-8728-75C05CDF22BC}"/>
              </a:ext>
            </a:extLst>
          </p:cNvPr>
          <p:cNvSpPr txBox="1"/>
          <p:nvPr/>
        </p:nvSpPr>
        <p:spPr>
          <a:xfrm>
            <a:off x="1377763" y="302807"/>
            <a:ext cx="917404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 Bold"/>
                <a:ea typeface="Telegraf Bold"/>
                <a:cs typeface="Telegraf Bold"/>
                <a:sym typeface="Telegraf Bold"/>
              </a:rPr>
              <a:t>Introducción</a:t>
            </a:r>
            <a:endParaRPr lang="en-US" sz="1400" spc="-56" dirty="0">
              <a:solidFill>
                <a:schemeClr val="bg1"/>
              </a:solidFill>
              <a:latin typeface="Telegraf Bold"/>
              <a:ea typeface="Telegraf Bold"/>
              <a:cs typeface="Telegraf Bold"/>
              <a:sym typeface="Telegraf Bold"/>
            </a:endParaRPr>
          </a:p>
        </p:txBody>
      </p:sp>
      <p:sp>
        <p:nvSpPr>
          <p:cNvPr id="7" name="TextBox 13">
            <a:extLst>
              <a:ext uri="{FF2B5EF4-FFF2-40B4-BE49-F238E27FC236}">
                <a16:creationId xmlns:a16="http://schemas.microsoft.com/office/drawing/2014/main" id="{681C6281-2B29-B9E7-535D-0C60C98A6BB0}"/>
              </a:ext>
            </a:extLst>
          </p:cNvPr>
          <p:cNvSpPr txBox="1"/>
          <p:nvPr/>
        </p:nvSpPr>
        <p:spPr>
          <a:xfrm>
            <a:off x="2466433" y="302807"/>
            <a:ext cx="928073" cy="2397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Problema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9" name="TextBox 14">
            <a:extLst>
              <a:ext uri="{FF2B5EF4-FFF2-40B4-BE49-F238E27FC236}">
                <a16:creationId xmlns:a16="http://schemas.microsoft.com/office/drawing/2014/main" id="{65BD4AE3-1C24-BA12-8A36-EF9128BDEF86}"/>
              </a:ext>
            </a:extLst>
          </p:cNvPr>
          <p:cNvSpPr txBox="1"/>
          <p:nvPr/>
        </p:nvSpPr>
        <p:spPr>
          <a:xfrm>
            <a:off x="4654441" y="302807"/>
            <a:ext cx="1592014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Revisión</a:t>
            </a:r>
            <a:r>
              <a:rPr lang="en-US" sz="1400" spc="-56" dirty="0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 de </a:t>
            </a: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literatura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10" name="TextBox 15">
            <a:extLst>
              <a:ext uri="{FF2B5EF4-FFF2-40B4-BE49-F238E27FC236}">
                <a16:creationId xmlns:a16="http://schemas.microsoft.com/office/drawing/2014/main" id="{56941F87-39F6-0E36-4C93-6959429158C1}"/>
              </a:ext>
            </a:extLst>
          </p:cNvPr>
          <p:cNvSpPr txBox="1"/>
          <p:nvPr/>
        </p:nvSpPr>
        <p:spPr>
          <a:xfrm>
            <a:off x="3565772" y="302807"/>
            <a:ext cx="917404" cy="2397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Hipótesis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12" name="TextBox 14">
            <a:extLst>
              <a:ext uri="{FF2B5EF4-FFF2-40B4-BE49-F238E27FC236}">
                <a16:creationId xmlns:a16="http://schemas.microsoft.com/office/drawing/2014/main" id="{F3C02921-550A-5A2F-F739-189F30083745}"/>
              </a:ext>
            </a:extLst>
          </p:cNvPr>
          <p:cNvSpPr txBox="1"/>
          <p:nvPr/>
        </p:nvSpPr>
        <p:spPr>
          <a:xfrm>
            <a:off x="6084622" y="302807"/>
            <a:ext cx="1657537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Metodología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13" name="TextBox 14">
            <a:extLst>
              <a:ext uri="{FF2B5EF4-FFF2-40B4-BE49-F238E27FC236}">
                <a16:creationId xmlns:a16="http://schemas.microsoft.com/office/drawing/2014/main" id="{C10DD1EA-D6CC-3B73-ED68-4B1C41781557}"/>
              </a:ext>
            </a:extLst>
          </p:cNvPr>
          <p:cNvSpPr txBox="1"/>
          <p:nvPr/>
        </p:nvSpPr>
        <p:spPr>
          <a:xfrm>
            <a:off x="7514803" y="302807"/>
            <a:ext cx="1657537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Hallazgos</a:t>
            </a:r>
            <a:r>
              <a:rPr lang="en-US" sz="1400" spc="-56" dirty="0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 / </a:t>
            </a: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Análisis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7A328FF-25D6-22B6-F442-0D60C8E16B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015" y="92393"/>
            <a:ext cx="625840" cy="736775"/>
          </a:xfrm>
          <a:prstGeom prst="rect">
            <a:avLst/>
          </a:prstGeom>
        </p:spPr>
      </p:pic>
      <p:sp>
        <p:nvSpPr>
          <p:cNvPr id="16" name="Title 2">
            <a:extLst>
              <a:ext uri="{FF2B5EF4-FFF2-40B4-BE49-F238E27FC236}">
                <a16:creationId xmlns:a16="http://schemas.microsoft.com/office/drawing/2014/main" id="{03732B98-BB37-0124-2C71-01FD97CC722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72651" y="929022"/>
            <a:ext cx="10515600" cy="6555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000" dirty="0" err="1">
                <a:solidFill>
                  <a:schemeClr val="bg1">
                    <a:lumMod val="75000"/>
                  </a:schemeClr>
                </a:solidFill>
                <a:latin typeface="Staatliches" pitchFamily="2" charset="0"/>
              </a:rPr>
              <a:t>Criptografía</a:t>
            </a:r>
            <a:r>
              <a:rPr lang="en-IN" sz="4000" dirty="0">
                <a:solidFill>
                  <a:schemeClr val="bg1">
                    <a:lumMod val="75000"/>
                  </a:schemeClr>
                </a:solidFill>
                <a:latin typeface="Staatliches" pitchFamily="2" charset="0"/>
              </a:rPr>
              <a:t> </a:t>
            </a:r>
            <a:r>
              <a:rPr lang="en-IN" sz="4000" dirty="0" err="1">
                <a:solidFill>
                  <a:schemeClr val="bg1">
                    <a:lumMod val="75000"/>
                  </a:schemeClr>
                </a:solidFill>
                <a:latin typeface="Staatliches" pitchFamily="2" charset="0"/>
              </a:rPr>
              <a:t>Cuántica</a:t>
            </a:r>
            <a:r>
              <a:rPr lang="en-IN" sz="4000" dirty="0">
                <a:solidFill>
                  <a:schemeClr val="bg1">
                    <a:lumMod val="75000"/>
                  </a:schemeClr>
                </a:solidFill>
                <a:latin typeface="Staatliches" pitchFamily="2" charset="0"/>
              </a:rPr>
              <a:t>: </a:t>
            </a:r>
            <a:r>
              <a:rPr lang="en-IN" sz="4000" dirty="0" err="1">
                <a:solidFill>
                  <a:schemeClr val="bg1">
                    <a:lumMod val="75000"/>
                  </a:schemeClr>
                </a:solidFill>
                <a:latin typeface="Staatliches" pitchFamily="2" charset="0"/>
              </a:rPr>
              <a:t>Simulación</a:t>
            </a:r>
            <a:endParaRPr lang="en-IN" sz="4000" dirty="0">
              <a:solidFill>
                <a:schemeClr val="bg1">
                  <a:lumMod val="75000"/>
                </a:schemeClr>
              </a:solidFill>
              <a:latin typeface="Staatliches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DEEE4A-23E1-E43A-C943-0A914EE58B4C}"/>
              </a:ext>
            </a:extLst>
          </p:cNvPr>
          <p:cNvSpPr txBox="1"/>
          <p:nvPr/>
        </p:nvSpPr>
        <p:spPr>
          <a:xfrm>
            <a:off x="672650" y="1572966"/>
            <a:ext cx="43946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chemeClr val="bg1"/>
                </a:solidFill>
              </a:rPr>
              <a:t>Qiskit</a:t>
            </a:r>
            <a:endParaRPr lang="en-US" sz="2000" dirty="0">
              <a:solidFill>
                <a:schemeClr val="bg1"/>
              </a:solidFill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0C8C99A-FFF5-BFD1-D360-8B97D3E25C56}"/>
              </a:ext>
            </a:extLst>
          </p:cNvPr>
          <p:cNvCxnSpPr>
            <a:cxnSpLocks/>
          </p:cNvCxnSpPr>
          <p:nvPr/>
        </p:nvCxnSpPr>
        <p:spPr>
          <a:xfrm>
            <a:off x="741476" y="1973076"/>
            <a:ext cx="11031424" cy="0"/>
          </a:xfrm>
          <a:prstGeom prst="line">
            <a:avLst/>
          </a:prstGeom>
          <a:ln>
            <a:solidFill>
              <a:srgbClr val="2A9A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8AE44071-9D81-DB25-D0DE-3562FB5DEC2F}"/>
              </a:ext>
            </a:extLst>
          </p:cNvPr>
          <p:cNvSpPr txBox="1"/>
          <p:nvPr/>
        </p:nvSpPr>
        <p:spPr>
          <a:xfrm>
            <a:off x="741476" y="2110937"/>
            <a:ext cx="11282014" cy="21698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800" kern="100" dirty="0" err="1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Qiskit</a:t>
            </a:r>
            <a:r>
              <a:rPr lang="es-ES" sz="1800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es </a:t>
            </a:r>
            <a:r>
              <a:rPr lang="es-ES" sz="1800" kern="100" dirty="0" err="1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framework</a:t>
            </a:r>
            <a:r>
              <a:rPr lang="es-ES" sz="1800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de código abierto desarrollado por IBM para la computación cuántica. Permite a un grupo de usuarios escribir programas cuánticos y ejecutarlos en simuladores o en computadoras cuánticas reales (IBM, 2025).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1800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Basado en Python, en la cual se puede representar en registros o compuertas lógicas.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E1E922-AC90-8547-01D5-B6B827E31BB8}"/>
              </a:ext>
            </a:extLst>
          </p:cNvPr>
          <p:cNvSpPr txBox="1"/>
          <p:nvPr/>
        </p:nvSpPr>
        <p:spPr>
          <a:xfrm>
            <a:off x="603824" y="3873205"/>
            <a:ext cx="43946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chemeClr val="bg1"/>
                </a:solidFill>
              </a:rPr>
              <a:t>Teórica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matemática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5B418C6-20E2-FAF1-CBF7-C2FE2AB40F7A}"/>
              </a:ext>
            </a:extLst>
          </p:cNvPr>
          <p:cNvCxnSpPr>
            <a:cxnSpLocks/>
          </p:cNvCxnSpPr>
          <p:nvPr/>
        </p:nvCxnSpPr>
        <p:spPr>
          <a:xfrm>
            <a:off x="672650" y="4273315"/>
            <a:ext cx="11031424" cy="0"/>
          </a:xfrm>
          <a:prstGeom prst="line">
            <a:avLst/>
          </a:prstGeom>
          <a:ln>
            <a:solidFill>
              <a:srgbClr val="2A9A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FDA00FE-4943-4356-8877-F805523C16D1}"/>
              </a:ext>
            </a:extLst>
          </p:cNvPr>
          <p:cNvSpPr txBox="1"/>
          <p:nvPr/>
        </p:nvSpPr>
        <p:spPr>
          <a:xfrm>
            <a:off x="672650" y="4411176"/>
            <a:ext cx="1128201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800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Uso de fórmulas y teorías que emulan de manera simple el comportamiento cuántico en su tiempo de ejecución (IBM, 2025).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ES" sz="1800" kern="100" dirty="0">
              <a:solidFill>
                <a:schemeClr val="bg1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1800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Permite comparar el rendimiento de algoritmos clásicos y cuánticos en diferentes escenarios, ayudando a entender sus ventajas teóricas.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19" name="TextBox 14">
            <a:extLst>
              <a:ext uri="{FF2B5EF4-FFF2-40B4-BE49-F238E27FC236}">
                <a16:creationId xmlns:a16="http://schemas.microsoft.com/office/drawing/2014/main" id="{628F389E-790F-A61C-B73B-6DA3E64A3311}"/>
              </a:ext>
            </a:extLst>
          </p:cNvPr>
          <p:cNvSpPr txBox="1"/>
          <p:nvPr/>
        </p:nvSpPr>
        <p:spPr>
          <a:xfrm>
            <a:off x="8905360" y="293488"/>
            <a:ext cx="1657537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Conslusiones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20" name="TextBox 14">
            <a:extLst>
              <a:ext uri="{FF2B5EF4-FFF2-40B4-BE49-F238E27FC236}">
                <a16:creationId xmlns:a16="http://schemas.microsoft.com/office/drawing/2014/main" id="{CC54F9B0-408F-C5FA-F4BB-DF61A99DA942}"/>
              </a:ext>
            </a:extLst>
          </p:cNvPr>
          <p:cNvSpPr txBox="1"/>
          <p:nvPr/>
        </p:nvSpPr>
        <p:spPr>
          <a:xfrm>
            <a:off x="9910751" y="302641"/>
            <a:ext cx="1657537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Reflexión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</p:spTree>
    <p:extLst>
      <p:ext uri="{BB962C8B-B14F-4D97-AF65-F5344CB8AC3E}">
        <p14:creationId xmlns:p14="http://schemas.microsoft.com/office/powerpoint/2010/main" val="11803519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6C1028-BD59-AFD2-D884-4948985F3A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F61D74B-CD7C-A243-84A5-F8A808F68F86}"/>
              </a:ext>
            </a:extLst>
          </p:cNvPr>
          <p:cNvSpPr txBox="1"/>
          <p:nvPr/>
        </p:nvSpPr>
        <p:spPr>
          <a:xfrm>
            <a:off x="5768436" y="2459503"/>
            <a:ext cx="666778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6000" dirty="0" err="1">
                <a:solidFill>
                  <a:schemeClr val="bg1">
                    <a:lumMod val="85000"/>
                  </a:schemeClr>
                </a:solidFill>
                <a:latin typeface="Staatliches" pitchFamily="2" charset="0"/>
              </a:rPr>
              <a:t>Criptografía</a:t>
            </a:r>
            <a:r>
              <a:rPr lang="en-IN" sz="6000" dirty="0">
                <a:solidFill>
                  <a:schemeClr val="bg1">
                    <a:lumMod val="85000"/>
                  </a:schemeClr>
                </a:solidFill>
                <a:latin typeface="Staatliches" pitchFamily="2" charset="0"/>
              </a:rPr>
              <a:t> </a:t>
            </a:r>
            <a:r>
              <a:rPr lang="en-IN" sz="6000" dirty="0" err="1">
                <a:solidFill>
                  <a:schemeClr val="bg1">
                    <a:lumMod val="85000"/>
                  </a:schemeClr>
                </a:solidFill>
                <a:latin typeface="Staatliches" pitchFamily="2" charset="0"/>
              </a:rPr>
              <a:t>poscuántica</a:t>
            </a:r>
            <a:endParaRPr lang="en-IN" sz="6000" dirty="0">
              <a:solidFill>
                <a:schemeClr val="bg1">
                  <a:lumMod val="85000"/>
                </a:schemeClr>
              </a:solidFill>
              <a:latin typeface="Staatliches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4B6F3DC-E173-1A6D-ABB7-8E6DF67B9405}"/>
              </a:ext>
            </a:extLst>
          </p:cNvPr>
          <p:cNvSpPr txBox="1"/>
          <p:nvPr/>
        </p:nvSpPr>
        <p:spPr>
          <a:xfrm>
            <a:off x="9907905" y="6488668"/>
            <a:ext cx="2284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Revisión</a:t>
            </a:r>
            <a:r>
              <a:rPr lang="en-US" dirty="0">
                <a:solidFill>
                  <a:schemeClr val="bg1"/>
                </a:solidFill>
              </a:rPr>
              <a:t> de </a:t>
            </a:r>
            <a:r>
              <a:rPr lang="en-US" dirty="0" err="1">
                <a:solidFill>
                  <a:schemeClr val="bg1"/>
                </a:solidFill>
              </a:rPr>
              <a:t>literatura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26" name="Picture 2" descr="The atom icon 25208871 PNG">
            <a:extLst>
              <a:ext uri="{FF2B5EF4-FFF2-40B4-BE49-F238E27FC236}">
                <a16:creationId xmlns:a16="http://schemas.microsoft.com/office/drawing/2014/main" id="{A3355AC0-3265-0F08-C749-9AF749D381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2602012">
            <a:off x="539317" y="906447"/>
            <a:ext cx="4950024" cy="4950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4071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A8D704-5275-FFE7-2353-290609AD2C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 descr="A white square with blue dots&#10;&#10;AI-generated content may be incorrect.">
            <a:extLst>
              <a:ext uri="{FF2B5EF4-FFF2-40B4-BE49-F238E27FC236}">
                <a16:creationId xmlns:a16="http://schemas.microsoft.com/office/drawing/2014/main" id="{6A0DF223-9496-09F4-5119-8E3B00476E1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58" t="16327" r="22531" b="4858"/>
          <a:stretch/>
        </p:blipFill>
        <p:spPr bwMode="auto">
          <a:xfrm>
            <a:off x="7173424" y="3498736"/>
            <a:ext cx="3640753" cy="302788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95DC15B-AE82-3E6E-07FF-E57583C40351}"/>
              </a:ext>
            </a:extLst>
          </p:cNvPr>
          <p:cNvSpPr txBox="1"/>
          <p:nvPr/>
        </p:nvSpPr>
        <p:spPr>
          <a:xfrm>
            <a:off x="9907905" y="6488668"/>
            <a:ext cx="2284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Revisión</a:t>
            </a:r>
            <a:r>
              <a:rPr lang="en-US" dirty="0">
                <a:solidFill>
                  <a:schemeClr val="bg1"/>
                </a:solidFill>
              </a:rPr>
              <a:t> de </a:t>
            </a:r>
            <a:r>
              <a:rPr lang="en-US" dirty="0" err="1">
                <a:solidFill>
                  <a:schemeClr val="bg1"/>
                </a:solidFill>
              </a:rPr>
              <a:t>literatura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3D48DCCE-D79F-7C9C-E1F4-51B03FADD81B}"/>
              </a:ext>
            </a:extLst>
          </p:cNvPr>
          <p:cNvSpPr/>
          <p:nvPr/>
        </p:nvSpPr>
        <p:spPr>
          <a:xfrm>
            <a:off x="4654441" y="294683"/>
            <a:ext cx="1592014" cy="332193"/>
          </a:xfrm>
          <a:prstGeom prst="roundRect">
            <a:avLst/>
          </a:prstGeom>
          <a:noFill/>
          <a:ln>
            <a:solidFill>
              <a:srgbClr val="2A9AA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12">
            <a:extLst>
              <a:ext uri="{FF2B5EF4-FFF2-40B4-BE49-F238E27FC236}">
                <a16:creationId xmlns:a16="http://schemas.microsoft.com/office/drawing/2014/main" id="{54EC8C8D-D335-0AB5-4780-7C7242589877}"/>
              </a:ext>
            </a:extLst>
          </p:cNvPr>
          <p:cNvSpPr txBox="1"/>
          <p:nvPr/>
        </p:nvSpPr>
        <p:spPr>
          <a:xfrm>
            <a:off x="1377763" y="302807"/>
            <a:ext cx="917404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 Bold"/>
                <a:ea typeface="Telegraf Bold"/>
                <a:cs typeface="Telegraf Bold"/>
                <a:sym typeface="Telegraf Bold"/>
              </a:rPr>
              <a:t>Introducción</a:t>
            </a:r>
            <a:endParaRPr lang="en-US" sz="1400" spc="-56" dirty="0">
              <a:solidFill>
                <a:schemeClr val="bg1"/>
              </a:solidFill>
              <a:latin typeface="Telegraf Bold"/>
              <a:ea typeface="Telegraf Bold"/>
              <a:cs typeface="Telegraf Bold"/>
              <a:sym typeface="Telegraf Bold"/>
            </a:endParaRPr>
          </a:p>
        </p:txBody>
      </p:sp>
      <p:sp>
        <p:nvSpPr>
          <p:cNvPr id="7" name="TextBox 13">
            <a:extLst>
              <a:ext uri="{FF2B5EF4-FFF2-40B4-BE49-F238E27FC236}">
                <a16:creationId xmlns:a16="http://schemas.microsoft.com/office/drawing/2014/main" id="{848F107D-8D3F-D060-3D1E-FCD4CFFBA97E}"/>
              </a:ext>
            </a:extLst>
          </p:cNvPr>
          <p:cNvSpPr txBox="1"/>
          <p:nvPr/>
        </p:nvSpPr>
        <p:spPr>
          <a:xfrm>
            <a:off x="2466433" y="302807"/>
            <a:ext cx="928073" cy="2397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Problema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9" name="TextBox 14">
            <a:extLst>
              <a:ext uri="{FF2B5EF4-FFF2-40B4-BE49-F238E27FC236}">
                <a16:creationId xmlns:a16="http://schemas.microsoft.com/office/drawing/2014/main" id="{70112E01-EEFA-1BC5-1963-1E7166BBD310}"/>
              </a:ext>
            </a:extLst>
          </p:cNvPr>
          <p:cNvSpPr txBox="1"/>
          <p:nvPr/>
        </p:nvSpPr>
        <p:spPr>
          <a:xfrm>
            <a:off x="4654441" y="302807"/>
            <a:ext cx="1592014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Revisión</a:t>
            </a:r>
            <a:r>
              <a:rPr lang="en-US" sz="1400" spc="-56" dirty="0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 de </a:t>
            </a: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literatura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10" name="TextBox 15">
            <a:extLst>
              <a:ext uri="{FF2B5EF4-FFF2-40B4-BE49-F238E27FC236}">
                <a16:creationId xmlns:a16="http://schemas.microsoft.com/office/drawing/2014/main" id="{7768FD2C-10A2-C402-655F-507909F303CF}"/>
              </a:ext>
            </a:extLst>
          </p:cNvPr>
          <p:cNvSpPr txBox="1"/>
          <p:nvPr/>
        </p:nvSpPr>
        <p:spPr>
          <a:xfrm>
            <a:off x="3565772" y="302807"/>
            <a:ext cx="917404" cy="2397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Hipótesis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12" name="TextBox 14">
            <a:extLst>
              <a:ext uri="{FF2B5EF4-FFF2-40B4-BE49-F238E27FC236}">
                <a16:creationId xmlns:a16="http://schemas.microsoft.com/office/drawing/2014/main" id="{30EC3373-FD9B-333F-C1B0-A7AF41024BB2}"/>
              </a:ext>
            </a:extLst>
          </p:cNvPr>
          <p:cNvSpPr txBox="1"/>
          <p:nvPr/>
        </p:nvSpPr>
        <p:spPr>
          <a:xfrm>
            <a:off x="6084622" y="302807"/>
            <a:ext cx="1657537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Metodología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13" name="TextBox 14">
            <a:extLst>
              <a:ext uri="{FF2B5EF4-FFF2-40B4-BE49-F238E27FC236}">
                <a16:creationId xmlns:a16="http://schemas.microsoft.com/office/drawing/2014/main" id="{8CFD5691-82C7-01FE-3967-585865ACE02F}"/>
              </a:ext>
            </a:extLst>
          </p:cNvPr>
          <p:cNvSpPr txBox="1"/>
          <p:nvPr/>
        </p:nvSpPr>
        <p:spPr>
          <a:xfrm>
            <a:off x="7514803" y="302807"/>
            <a:ext cx="1657537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Hallazgos</a:t>
            </a:r>
            <a:r>
              <a:rPr lang="en-US" sz="1400" spc="-56" dirty="0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 / </a:t>
            </a: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Análisis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47224AD-036B-8506-4A3C-B146FEBAED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015" y="92393"/>
            <a:ext cx="625840" cy="736775"/>
          </a:xfrm>
          <a:prstGeom prst="rect">
            <a:avLst/>
          </a:prstGeom>
        </p:spPr>
      </p:pic>
      <p:sp>
        <p:nvSpPr>
          <p:cNvPr id="16" name="Title 2">
            <a:extLst>
              <a:ext uri="{FF2B5EF4-FFF2-40B4-BE49-F238E27FC236}">
                <a16:creationId xmlns:a16="http://schemas.microsoft.com/office/drawing/2014/main" id="{33FEAC4B-A27F-BB2B-2358-012C0CC9C93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72651" y="929022"/>
            <a:ext cx="10515600" cy="6555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000" dirty="0" err="1">
                <a:solidFill>
                  <a:schemeClr val="bg1">
                    <a:lumMod val="75000"/>
                  </a:schemeClr>
                </a:solidFill>
                <a:latin typeface="Staatliches" pitchFamily="2" charset="0"/>
              </a:rPr>
              <a:t>Criptografía</a:t>
            </a:r>
            <a:r>
              <a:rPr lang="en-IN" sz="4000" dirty="0">
                <a:solidFill>
                  <a:schemeClr val="bg1">
                    <a:lumMod val="75000"/>
                  </a:schemeClr>
                </a:solidFill>
                <a:latin typeface="Staatliches" pitchFamily="2" charset="0"/>
              </a:rPr>
              <a:t> </a:t>
            </a:r>
            <a:r>
              <a:rPr lang="en-IN" sz="4000" dirty="0" err="1">
                <a:solidFill>
                  <a:schemeClr val="bg1">
                    <a:lumMod val="75000"/>
                  </a:schemeClr>
                </a:solidFill>
                <a:latin typeface="Staatliches" pitchFamily="2" charset="0"/>
              </a:rPr>
              <a:t>posCuántica</a:t>
            </a:r>
            <a:r>
              <a:rPr lang="en-IN" sz="4000" dirty="0">
                <a:solidFill>
                  <a:schemeClr val="bg1">
                    <a:lumMod val="75000"/>
                  </a:schemeClr>
                </a:solidFill>
                <a:latin typeface="Staatliches" pitchFamily="2" charset="0"/>
              </a:rPr>
              <a:t>: </a:t>
            </a:r>
            <a:r>
              <a:rPr lang="en-IN" sz="4000" dirty="0" err="1">
                <a:solidFill>
                  <a:schemeClr val="bg1">
                    <a:lumMod val="75000"/>
                  </a:schemeClr>
                </a:solidFill>
                <a:latin typeface="Staatliches" pitchFamily="2" charset="0"/>
              </a:rPr>
              <a:t>Definición</a:t>
            </a:r>
            <a:r>
              <a:rPr lang="en-IN" sz="4000" dirty="0">
                <a:solidFill>
                  <a:schemeClr val="bg1">
                    <a:lumMod val="75000"/>
                  </a:schemeClr>
                </a:solidFill>
                <a:latin typeface="Staatliches" pitchFamily="2" charset="0"/>
              </a:rPr>
              <a:t> / </a:t>
            </a:r>
            <a:r>
              <a:rPr lang="en-IN" sz="4000" dirty="0" err="1">
                <a:solidFill>
                  <a:schemeClr val="bg1">
                    <a:lumMod val="75000"/>
                  </a:schemeClr>
                </a:solidFill>
                <a:latin typeface="Staatliches" pitchFamily="2" charset="0"/>
              </a:rPr>
              <a:t>escenarios</a:t>
            </a:r>
            <a:endParaRPr lang="en-IN" sz="4000" dirty="0">
              <a:solidFill>
                <a:schemeClr val="bg1">
                  <a:lumMod val="75000"/>
                </a:schemeClr>
              </a:solidFill>
              <a:latin typeface="Staatliches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7565D13-2EC2-396F-CA8C-1DA3AB619B71}"/>
              </a:ext>
            </a:extLst>
          </p:cNvPr>
          <p:cNvSpPr txBox="1"/>
          <p:nvPr/>
        </p:nvSpPr>
        <p:spPr>
          <a:xfrm>
            <a:off x="853330" y="1543836"/>
            <a:ext cx="1103142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</a:rPr>
              <a:t>La criptografía </a:t>
            </a:r>
            <a:r>
              <a:rPr lang="es-ES" dirty="0" err="1">
                <a:solidFill>
                  <a:schemeClr val="bg1"/>
                </a:solidFill>
              </a:rPr>
              <a:t>post-cuántica</a:t>
            </a:r>
            <a:r>
              <a:rPr lang="es-ES" dirty="0">
                <a:solidFill>
                  <a:schemeClr val="bg1"/>
                </a:solidFill>
              </a:rPr>
              <a:t>, se enfoca en crear sistemas criptográficos que sean lo suficientemente seguros en contra de computadoras clásicas y cuánticas (NIST, 2025).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</a:rPr>
              <a:t>El objetivo es utilizar el fenómeno ‘quantum’, las estructuras y problemas de la  matemática clásica para crear problemas que sean difíciles de resolver en un tiempo determinado.</a:t>
            </a:r>
          </a:p>
          <a:p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53C46C1-8CE9-F6DE-405C-C498A41F4401}"/>
              </a:ext>
            </a:extLst>
          </p:cNvPr>
          <p:cNvSpPr txBox="1"/>
          <p:nvPr/>
        </p:nvSpPr>
        <p:spPr>
          <a:xfrm>
            <a:off x="672651" y="3059668"/>
            <a:ext cx="2409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chemeClr val="bg1"/>
                </a:solidFill>
              </a:rPr>
              <a:t>Escenarios</a:t>
            </a:r>
            <a:r>
              <a:rPr lang="en-US" b="1" dirty="0">
                <a:solidFill>
                  <a:schemeClr val="bg1"/>
                </a:solidFill>
              </a:rPr>
              <a:t> a </a:t>
            </a:r>
            <a:r>
              <a:rPr lang="en-US" b="1" dirty="0" err="1">
                <a:solidFill>
                  <a:schemeClr val="bg1"/>
                </a:solidFill>
              </a:rPr>
              <a:t>considerar</a:t>
            </a:r>
            <a:endParaRPr lang="en-US" b="1" dirty="0">
              <a:solidFill>
                <a:schemeClr val="bg1"/>
              </a:solidFill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C5ABDE9-F460-BBCA-62F2-3D4CEFDBC55A}"/>
              </a:ext>
            </a:extLst>
          </p:cNvPr>
          <p:cNvCxnSpPr>
            <a:cxnSpLocks/>
          </p:cNvCxnSpPr>
          <p:nvPr/>
        </p:nvCxnSpPr>
        <p:spPr>
          <a:xfrm>
            <a:off x="741476" y="3386902"/>
            <a:ext cx="11031424" cy="0"/>
          </a:xfrm>
          <a:prstGeom prst="line">
            <a:avLst/>
          </a:prstGeom>
          <a:ln>
            <a:solidFill>
              <a:srgbClr val="2A9A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 descr="A white paper with blue dots and black text&#10;&#10;AI-generated content may be incorrect.">
            <a:extLst>
              <a:ext uri="{FF2B5EF4-FFF2-40B4-BE49-F238E27FC236}">
                <a16:creationId xmlns:a16="http://schemas.microsoft.com/office/drawing/2014/main" id="{AA486083-C391-B3D0-FE56-E0BF53BD4BD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4" t="16725" r="14023"/>
          <a:stretch/>
        </p:blipFill>
        <p:spPr bwMode="auto">
          <a:xfrm>
            <a:off x="853330" y="3517740"/>
            <a:ext cx="5640341" cy="306744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TextBox 14">
            <a:extLst>
              <a:ext uri="{FF2B5EF4-FFF2-40B4-BE49-F238E27FC236}">
                <a16:creationId xmlns:a16="http://schemas.microsoft.com/office/drawing/2014/main" id="{5DEF7261-47C0-AC1A-4EF2-50B8A7A54278}"/>
              </a:ext>
            </a:extLst>
          </p:cNvPr>
          <p:cNvSpPr txBox="1"/>
          <p:nvPr/>
        </p:nvSpPr>
        <p:spPr>
          <a:xfrm>
            <a:off x="8905360" y="293488"/>
            <a:ext cx="1657537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Conslusiones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6" name="TextBox 14">
            <a:extLst>
              <a:ext uri="{FF2B5EF4-FFF2-40B4-BE49-F238E27FC236}">
                <a16:creationId xmlns:a16="http://schemas.microsoft.com/office/drawing/2014/main" id="{15F52C48-1CB5-35CC-17D4-FD9F809AD510}"/>
              </a:ext>
            </a:extLst>
          </p:cNvPr>
          <p:cNvSpPr txBox="1"/>
          <p:nvPr/>
        </p:nvSpPr>
        <p:spPr>
          <a:xfrm>
            <a:off x="9910751" y="302641"/>
            <a:ext cx="1657537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Reflexión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</p:spTree>
    <p:extLst>
      <p:ext uri="{BB962C8B-B14F-4D97-AF65-F5344CB8AC3E}">
        <p14:creationId xmlns:p14="http://schemas.microsoft.com/office/powerpoint/2010/main" val="36882106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ABBFDC-2004-B220-EEA0-6781CF340D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DB9C58-F5E8-FB4D-A3FD-75BDCF9705A7}"/>
              </a:ext>
            </a:extLst>
          </p:cNvPr>
          <p:cNvSpPr txBox="1"/>
          <p:nvPr/>
        </p:nvSpPr>
        <p:spPr>
          <a:xfrm>
            <a:off x="9907905" y="6488668"/>
            <a:ext cx="2284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Revisión</a:t>
            </a:r>
            <a:r>
              <a:rPr lang="en-US" dirty="0">
                <a:solidFill>
                  <a:schemeClr val="bg1"/>
                </a:solidFill>
              </a:rPr>
              <a:t> de </a:t>
            </a:r>
            <a:r>
              <a:rPr lang="en-US" dirty="0" err="1">
                <a:solidFill>
                  <a:schemeClr val="bg1"/>
                </a:solidFill>
              </a:rPr>
              <a:t>literatura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A4E593A6-1E5F-76E3-37F6-C488C5979D49}"/>
              </a:ext>
            </a:extLst>
          </p:cNvPr>
          <p:cNvSpPr/>
          <p:nvPr/>
        </p:nvSpPr>
        <p:spPr>
          <a:xfrm>
            <a:off x="4654441" y="294683"/>
            <a:ext cx="1592014" cy="332193"/>
          </a:xfrm>
          <a:prstGeom prst="roundRect">
            <a:avLst/>
          </a:prstGeom>
          <a:noFill/>
          <a:ln>
            <a:solidFill>
              <a:srgbClr val="2A9AA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12">
            <a:extLst>
              <a:ext uri="{FF2B5EF4-FFF2-40B4-BE49-F238E27FC236}">
                <a16:creationId xmlns:a16="http://schemas.microsoft.com/office/drawing/2014/main" id="{3D4CD8F1-3531-4164-BD6E-3F27EED134A2}"/>
              </a:ext>
            </a:extLst>
          </p:cNvPr>
          <p:cNvSpPr txBox="1"/>
          <p:nvPr/>
        </p:nvSpPr>
        <p:spPr>
          <a:xfrm>
            <a:off x="1377763" y="302807"/>
            <a:ext cx="917404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 Bold"/>
                <a:ea typeface="Telegraf Bold"/>
                <a:cs typeface="Telegraf Bold"/>
                <a:sym typeface="Telegraf Bold"/>
              </a:rPr>
              <a:t>Introducción</a:t>
            </a:r>
            <a:endParaRPr lang="en-US" sz="1400" spc="-56" dirty="0">
              <a:solidFill>
                <a:schemeClr val="bg1"/>
              </a:solidFill>
              <a:latin typeface="Telegraf Bold"/>
              <a:ea typeface="Telegraf Bold"/>
              <a:cs typeface="Telegraf Bold"/>
              <a:sym typeface="Telegraf Bold"/>
            </a:endParaRPr>
          </a:p>
        </p:txBody>
      </p:sp>
      <p:sp>
        <p:nvSpPr>
          <p:cNvPr id="7" name="TextBox 13">
            <a:extLst>
              <a:ext uri="{FF2B5EF4-FFF2-40B4-BE49-F238E27FC236}">
                <a16:creationId xmlns:a16="http://schemas.microsoft.com/office/drawing/2014/main" id="{FCB62918-83C0-60A5-DBEE-36BE313FAB91}"/>
              </a:ext>
            </a:extLst>
          </p:cNvPr>
          <p:cNvSpPr txBox="1"/>
          <p:nvPr/>
        </p:nvSpPr>
        <p:spPr>
          <a:xfrm>
            <a:off x="2466433" y="302807"/>
            <a:ext cx="928073" cy="2397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Problema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9" name="TextBox 14">
            <a:extLst>
              <a:ext uri="{FF2B5EF4-FFF2-40B4-BE49-F238E27FC236}">
                <a16:creationId xmlns:a16="http://schemas.microsoft.com/office/drawing/2014/main" id="{F84A4C23-BEB6-3ABE-DF23-2ECFABDF2911}"/>
              </a:ext>
            </a:extLst>
          </p:cNvPr>
          <p:cNvSpPr txBox="1"/>
          <p:nvPr/>
        </p:nvSpPr>
        <p:spPr>
          <a:xfrm>
            <a:off x="4654441" y="302807"/>
            <a:ext cx="1592014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Revisión</a:t>
            </a:r>
            <a:r>
              <a:rPr lang="en-US" sz="1400" spc="-56" dirty="0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 de </a:t>
            </a: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literatura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10" name="TextBox 15">
            <a:extLst>
              <a:ext uri="{FF2B5EF4-FFF2-40B4-BE49-F238E27FC236}">
                <a16:creationId xmlns:a16="http://schemas.microsoft.com/office/drawing/2014/main" id="{5E8D75F9-382C-7C43-AC18-4DCC0BD48ACE}"/>
              </a:ext>
            </a:extLst>
          </p:cNvPr>
          <p:cNvSpPr txBox="1"/>
          <p:nvPr/>
        </p:nvSpPr>
        <p:spPr>
          <a:xfrm>
            <a:off x="3565772" y="302807"/>
            <a:ext cx="917404" cy="2397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Hipótesis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12" name="TextBox 14">
            <a:extLst>
              <a:ext uri="{FF2B5EF4-FFF2-40B4-BE49-F238E27FC236}">
                <a16:creationId xmlns:a16="http://schemas.microsoft.com/office/drawing/2014/main" id="{576596EA-5033-A4D3-CFA0-F73599D3480E}"/>
              </a:ext>
            </a:extLst>
          </p:cNvPr>
          <p:cNvSpPr txBox="1"/>
          <p:nvPr/>
        </p:nvSpPr>
        <p:spPr>
          <a:xfrm>
            <a:off x="6084622" y="302807"/>
            <a:ext cx="1657537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Metodología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13" name="TextBox 14">
            <a:extLst>
              <a:ext uri="{FF2B5EF4-FFF2-40B4-BE49-F238E27FC236}">
                <a16:creationId xmlns:a16="http://schemas.microsoft.com/office/drawing/2014/main" id="{93A487CA-241F-476D-B4BA-1B6A93FE1C77}"/>
              </a:ext>
            </a:extLst>
          </p:cNvPr>
          <p:cNvSpPr txBox="1"/>
          <p:nvPr/>
        </p:nvSpPr>
        <p:spPr>
          <a:xfrm>
            <a:off x="7514803" y="302807"/>
            <a:ext cx="1657537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Hallazgos</a:t>
            </a:r>
            <a:r>
              <a:rPr lang="en-US" sz="1400" spc="-56" dirty="0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 / </a:t>
            </a: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Análisis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6289649-6F60-610F-AF1F-AAC16222B4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015" y="92393"/>
            <a:ext cx="625840" cy="736775"/>
          </a:xfrm>
          <a:prstGeom prst="rect">
            <a:avLst/>
          </a:prstGeom>
        </p:spPr>
      </p:pic>
      <p:sp>
        <p:nvSpPr>
          <p:cNvPr id="16" name="Title 2">
            <a:extLst>
              <a:ext uri="{FF2B5EF4-FFF2-40B4-BE49-F238E27FC236}">
                <a16:creationId xmlns:a16="http://schemas.microsoft.com/office/drawing/2014/main" id="{EED535FB-976E-419B-2E41-4E5ACCE872B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72651" y="929022"/>
            <a:ext cx="10515600" cy="6555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000" dirty="0" err="1">
                <a:solidFill>
                  <a:schemeClr val="bg1">
                    <a:lumMod val="75000"/>
                  </a:schemeClr>
                </a:solidFill>
                <a:latin typeface="Staatliches" pitchFamily="2" charset="0"/>
              </a:rPr>
              <a:t>Criptografía</a:t>
            </a:r>
            <a:r>
              <a:rPr lang="en-IN" sz="4000" dirty="0">
                <a:solidFill>
                  <a:schemeClr val="bg1">
                    <a:lumMod val="75000"/>
                  </a:schemeClr>
                </a:solidFill>
                <a:latin typeface="Staatliches" pitchFamily="2" charset="0"/>
              </a:rPr>
              <a:t> </a:t>
            </a:r>
            <a:r>
              <a:rPr lang="en-IN" sz="4000" dirty="0" err="1">
                <a:solidFill>
                  <a:schemeClr val="bg1">
                    <a:lumMod val="75000"/>
                  </a:schemeClr>
                </a:solidFill>
                <a:latin typeface="Staatliches" pitchFamily="2" charset="0"/>
              </a:rPr>
              <a:t>posCuántica</a:t>
            </a:r>
            <a:r>
              <a:rPr lang="en-IN" sz="4000" dirty="0">
                <a:solidFill>
                  <a:schemeClr val="bg1">
                    <a:lumMod val="75000"/>
                  </a:schemeClr>
                </a:solidFill>
                <a:latin typeface="Staatliches" pitchFamily="2" charset="0"/>
              </a:rPr>
              <a:t>: </a:t>
            </a:r>
            <a:r>
              <a:rPr lang="en-IN" sz="4000" dirty="0" err="1">
                <a:solidFill>
                  <a:schemeClr val="bg1">
                    <a:lumMod val="75000"/>
                  </a:schemeClr>
                </a:solidFill>
                <a:latin typeface="Staatliches" pitchFamily="2" charset="0"/>
              </a:rPr>
              <a:t>Desafios</a:t>
            </a:r>
            <a:r>
              <a:rPr lang="en-IN" sz="4000" dirty="0">
                <a:solidFill>
                  <a:schemeClr val="bg1">
                    <a:lumMod val="75000"/>
                  </a:schemeClr>
                </a:solidFill>
                <a:latin typeface="Staatliches" pitchFamily="2" charset="0"/>
              </a:rPr>
              <a:t> </a:t>
            </a:r>
          </a:p>
        </p:txBody>
      </p:sp>
      <p:sp>
        <p:nvSpPr>
          <p:cNvPr id="19" name="Rectangle 5">
            <a:extLst>
              <a:ext uri="{FF2B5EF4-FFF2-40B4-BE49-F238E27FC236}">
                <a16:creationId xmlns:a16="http://schemas.microsoft.com/office/drawing/2014/main" id="{8C2C7DD2-4408-3A85-F4F4-75FD2D7AF1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A9C86ACF-B49D-9E6C-EB06-51929C16325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1366"/>
          <a:stretch/>
        </p:blipFill>
        <p:spPr>
          <a:xfrm>
            <a:off x="6246455" y="1684440"/>
            <a:ext cx="5762817" cy="3973308"/>
          </a:xfrm>
          <a:prstGeom prst="rect">
            <a:avLst/>
          </a:prstGeom>
        </p:spPr>
      </p:pic>
      <p:sp>
        <p:nvSpPr>
          <p:cNvPr id="4" name="TextBox 14">
            <a:extLst>
              <a:ext uri="{FF2B5EF4-FFF2-40B4-BE49-F238E27FC236}">
                <a16:creationId xmlns:a16="http://schemas.microsoft.com/office/drawing/2014/main" id="{571FD0FA-A7F6-C329-C26B-AB4DDF56D0B8}"/>
              </a:ext>
            </a:extLst>
          </p:cNvPr>
          <p:cNvSpPr txBox="1"/>
          <p:nvPr/>
        </p:nvSpPr>
        <p:spPr>
          <a:xfrm>
            <a:off x="8905360" y="293488"/>
            <a:ext cx="1657537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Conslusiones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6" name="TextBox 14">
            <a:extLst>
              <a:ext uri="{FF2B5EF4-FFF2-40B4-BE49-F238E27FC236}">
                <a16:creationId xmlns:a16="http://schemas.microsoft.com/office/drawing/2014/main" id="{0CAFE022-5055-13A6-310C-260C454E94E5}"/>
              </a:ext>
            </a:extLst>
          </p:cNvPr>
          <p:cNvSpPr txBox="1"/>
          <p:nvPr/>
        </p:nvSpPr>
        <p:spPr>
          <a:xfrm>
            <a:off x="9910751" y="302641"/>
            <a:ext cx="1657537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Reflexión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3F98DAC-01A8-A3B6-2A00-5CA8683876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5284" y="1886732"/>
            <a:ext cx="5871171" cy="3973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842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4921DC-856E-6CFA-EEA2-61E7A25AF2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8ACD5EF-99C8-D470-48F1-0F7C9128AB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1709" y="929022"/>
            <a:ext cx="5118627" cy="539089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BFBF29F-620F-EB1D-7A69-25C063FDB3E8}"/>
              </a:ext>
            </a:extLst>
          </p:cNvPr>
          <p:cNvSpPr txBox="1"/>
          <p:nvPr/>
        </p:nvSpPr>
        <p:spPr>
          <a:xfrm>
            <a:off x="9907905" y="6488668"/>
            <a:ext cx="2284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Revisión</a:t>
            </a:r>
            <a:r>
              <a:rPr lang="en-US" dirty="0">
                <a:solidFill>
                  <a:schemeClr val="bg1"/>
                </a:solidFill>
              </a:rPr>
              <a:t> de </a:t>
            </a:r>
            <a:r>
              <a:rPr lang="en-US" dirty="0" err="1">
                <a:solidFill>
                  <a:schemeClr val="bg1"/>
                </a:solidFill>
              </a:rPr>
              <a:t>literatura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3EFAB21-E2B9-E90C-4E37-6F82FEE413FF}"/>
              </a:ext>
            </a:extLst>
          </p:cNvPr>
          <p:cNvSpPr/>
          <p:nvPr/>
        </p:nvSpPr>
        <p:spPr>
          <a:xfrm>
            <a:off x="4654441" y="294683"/>
            <a:ext cx="1592014" cy="332193"/>
          </a:xfrm>
          <a:prstGeom prst="roundRect">
            <a:avLst/>
          </a:prstGeom>
          <a:noFill/>
          <a:ln>
            <a:solidFill>
              <a:srgbClr val="2A9AA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12">
            <a:extLst>
              <a:ext uri="{FF2B5EF4-FFF2-40B4-BE49-F238E27FC236}">
                <a16:creationId xmlns:a16="http://schemas.microsoft.com/office/drawing/2014/main" id="{713E7A38-3C26-752C-B6A5-A9F8783CEC28}"/>
              </a:ext>
            </a:extLst>
          </p:cNvPr>
          <p:cNvSpPr txBox="1"/>
          <p:nvPr/>
        </p:nvSpPr>
        <p:spPr>
          <a:xfrm>
            <a:off x="1377763" y="302807"/>
            <a:ext cx="917404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 Bold"/>
                <a:ea typeface="Telegraf Bold"/>
                <a:cs typeface="Telegraf Bold"/>
                <a:sym typeface="Telegraf Bold"/>
              </a:rPr>
              <a:t>Introducción</a:t>
            </a:r>
            <a:endParaRPr lang="en-US" sz="1400" spc="-56" dirty="0">
              <a:solidFill>
                <a:schemeClr val="bg1"/>
              </a:solidFill>
              <a:latin typeface="Telegraf Bold"/>
              <a:ea typeface="Telegraf Bold"/>
              <a:cs typeface="Telegraf Bold"/>
              <a:sym typeface="Telegraf Bold"/>
            </a:endParaRPr>
          </a:p>
        </p:txBody>
      </p:sp>
      <p:sp>
        <p:nvSpPr>
          <p:cNvPr id="7" name="TextBox 13">
            <a:extLst>
              <a:ext uri="{FF2B5EF4-FFF2-40B4-BE49-F238E27FC236}">
                <a16:creationId xmlns:a16="http://schemas.microsoft.com/office/drawing/2014/main" id="{CEFB5C6C-210F-65D8-88A6-1DC6F44A5CED}"/>
              </a:ext>
            </a:extLst>
          </p:cNvPr>
          <p:cNvSpPr txBox="1"/>
          <p:nvPr/>
        </p:nvSpPr>
        <p:spPr>
          <a:xfrm>
            <a:off x="2466433" y="302807"/>
            <a:ext cx="928073" cy="2397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Problema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9" name="TextBox 14">
            <a:extLst>
              <a:ext uri="{FF2B5EF4-FFF2-40B4-BE49-F238E27FC236}">
                <a16:creationId xmlns:a16="http://schemas.microsoft.com/office/drawing/2014/main" id="{1B53EDF6-09D1-97BC-9524-28CD1E0F3EA1}"/>
              </a:ext>
            </a:extLst>
          </p:cNvPr>
          <p:cNvSpPr txBox="1"/>
          <p:nvPr/>
        </p:nvSpPr>
        <p:spPr>
          <a:xfrm>
            <a:off x="4654441" y="302807"/>
            <a:ext cx="1592014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Revisión</a:t>
            </a:r>
            <a:r>
              <a:rPr lang="en-US" sz="1400" spc="-56" dirty="0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 de </a:t>
            </a: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literatura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10" name="TextBox 15">
            <a:extLst>
              <a:ext uri="{FF2B5EF4-FFF2-40B4-BE49-F238E27FC236}">
                <a16:creationId xmlns:a16="http://schemas.microsoft.com/office/drawing/2014/main" id="{92F6A41F-F777-1AD8-A1A6-3B1F53C1D547}"/>
              </a:ext>
            </a:extLst>
          </p:cNvPr>
          <p:cNvSpPr txBox="1"/>
          <p:nvPr/>
        </p:nvSpPr>
        <p:spPr>
          <a:xfrm>
            <a:off x="3565772" y="302807"/>
            <a:ext cx="917404" cy="2397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Hipótesis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12" name="TextBox 14">
            <a:extLst>
              <a:ext uri="{FF2B5EF4-FFF2-40B4-BE49-F238E27FC236}">
                <a16:creationId xmlns:a16="http://schemas.microsoft.com/office/drawing/2014/main" id="{127BA468-4367-DEC2-E7D1-00317A8D5C3C}"/>
              </a:ext>
            </a:extLst>
          </p:cNvPr>
          <p:cNvSpPr txBox="1"/>
          <p:nvPr/>
        </p:nvSpPr>
        <p:spPr>
          <a:xfrm>
            <a:off x="6084622" y="302807"/>
            <a:ext cx="1657537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Metodología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13" name="TextBox 14">
            <a:extLst>
              <a:ext uri="{FF2B5EF4-FFF2-40B4-BE49-F238E27FC236}">
                <a16:creationId xmlns:a16="http://schemas.microsoft.com/office/drawing/2014/main" id="{290F660A-5B53-B0B6-E7F6-6464C27928BF}"/>
              </a:ext>
            </a:extLst>
          </p:cNvPr>
          <p:cNvSpPr txBox="1"/>
          <p:nvPr/>
        </p:nvSpPr>
        <p:spPr>
          <a:xfrm>
            <a:off x="7514803" y="302807"/>
            <a:ext cx="1657537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Hallazgos</a:t>
            </a:r>
            <a:r>
              <a:rPr lang="en-US" sz="1400" spc="-56" dirty="0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 / </a:t>
            </a: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Análisis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089C6D9-9D7B-5C7F-E3D4-F854A44B0B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015" y="92393"/>
            <a:ext cx="625840" cy="736775"/>
          </a:xfrm>
          <a:prstGeom prst="rect">
            <a:avLst/>
          </a:prstGeom>
        </p:spPr>
      </p:pic>
      <p:sp>
        <p:nvSpPr>
          <p:cNvPr id="16" name="Title 2">
            <a:extLst>
              <a:ext uri="{FF2B5EF4-FFF2-40B4-BE49-F238E27FC236}">
                <a16:creationId xmlns:a16="http://schemas.microsoft.com/office/drawing/2014/main" id="{6EF0D40A-52BA-56F3-4BF1-AB6670FECBA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72651" y="929022"/>
            <a:ext cx="10515600" cy="6555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000" dirty="0" err="1">
                <a:solidFill>
                  <a:schemeClr val="bg1">
                    <a:lumMod val="75000"/>
                  </a:schemeClr>
                </a:solidFill>
                <a:latin typeface="Staatliches" pitchFamily="2" charset="0"/>
              </a:rPr>
              <a:t>Criptografía</a:t>
            </a:r>
            <a:r>
              <a:rPr lang="en-IN" sz="4000" dirty="0">
                <a:solidFill>
                  <a:schemeClr val="bg1">
                    <a:lumMod val="75000"/>
                  </a:schemeClr>
                </a:solidFill>
                <a:latin typeface="Staatliches" pitchFamily="2" charset="0"/>
              </a:rPr>
              <a:t> </a:t>
            </a:r>
            <a:r>
              <a:rPr lang="en-IN" sz="4000" dirty="0" err="1">
                <a:solidFill>
                  <a:schemeClr val="bg1">
                    <a:lumMod val="75000"/>
                  </a:schemeClr>
                </a:solidFill>
                <a:latin typeface="Staatliches" pitchFamily="2" charset="0"/>
              </a:rPr>
              <a:t>posCuántica</a:t>
            </a:r>
            <a:r>
              <a:rPr lang="en-IN" sz="4000" dirty="0">
                <a:solidFill>
                  <a:schemeClr val="bg1">
                    <a:lumMod val="75000"/>
                  </a:schemeClr>
                </a:solidFill>
                <a:latin typeface="Staatliches" pitchFamily="2" charset="0"/>
              </a:rPr>
              <a:t>: </a:t>
            </a:r>
            <a:r>
              <a:rPr lang="en-IN" sz="4000" dirty="0" err="1">
                <a:solidFill>
                  <a:schemeClr val="bg1">
                    <a:lumMod val="75000"/>
                  </a:schemeClr>
                </a:solidFill>
                <a:latin typeface="Staatliches" pitchFamily="2" charset="0"/>
              </a:rPr>
              <a:t>Soluciones</a:t>
            </a:r>
            <a:r>
              <a:rPr lang="en-IN" sz="4000" dirty="0">
                <a:solidFill>
                  <a:schemeClr val="bg1">
                    <a:lumMod val="75000"/>
                  </a:schemeClr>
                </a:solidFill>
                <a:latin typeface="Staatliches" pitchFamily="2" charset="0"/>
              </a:rPr>
              <a:t> </a:t>
            </a:r>
          </a:p>
        </p:txBody>
      </p:sp>
      <p:sp>
        <p:nvSpPr>
          <p:cNvPr id="8" name="TextBox 14">
            <a:extLst>
              <a:ext uri="{FF2B5EF4-FFF2-40B4-BE49-F238E27FC236}">
                <a16:creationId xmlns:a16="http://schemas.microsoft.com/office/drawing/2014/main" id="{85603BFB-A23F-540F-4F35-283A6B1122C2}"/>
              </a:ext>
            </a:extLst>
          </p:cNvPr>
          <p:cNvSpPr txBox="1"/>
          <p:nvPr/>
        </p:nvSpPr>
        <p:spPr>
          <a:xfrm>
            <a:off x="8905360" y="293488"/>
            <a:ext cx="1657537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Conslusiones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18" name="TextBox 14">
            <a:extLst>
              <a:ext uri="{FF2B5EF4-FFF2-40B4-BE49-F238E27FC236}">
                <a16:creationId xmlns:a16="http://schemas.microsoft.com/office/drawing/2014/main" id="{B9E464B0-6FEE-6992-EFA1-700FECDCA86A}"/>
              </a:ext>
            </a:extLst>
          </p:cNvPr>
          <p:cNvSpPr txBox="1"/>
          <p:nvPr/>
        </p:nvSpPr>
        <p:spPr>
          <a:xfrm>
            <a:off x="9910751" y="302641"/>
            <a:ext cx="1657537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Reflexión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7BD0084-6535-86EB-6968-3E84F105EC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664" y="1574929"/>
            <a:ext cx="5648216" cy="539089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988C2C4-14AB-DADD-0C9A-E00A858BA1C4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b="43348"/>
          <a:stretch/>
        </p:blipFill>
        <p:spPr>
          <a:xfrm>
            <a:off x="-7126961" y="2965529"/>
            <a:ext cx="6140508" cy="191371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131EB8C-0104-ACA1-94F1-1B27542C7F1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948274" y="3624469"/>
            <a:ext cx="6287934" cy="209597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301F7B8-6871-2EBD-BC68-894AD1E69C7D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54918" b="9465"/>
          <a:stretch/>
        </p:blipFill>
        <p:spPr>
          <a:xfrm>
            <a:off x="-7091333" y="4879241"/>
            <a:ext cx="6140508" cy="1203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785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10677E-27A6-FFFF-2EF3-327FE2B67E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4463F91-07DF-6E59-D604-35C5DE9FBB72}"/>
              </a:ext>
            </a:extLst>
          </p:cNvPr>
          <p:cNvSpPr txBox="1"/>
          <p:nvPr/>
        </p:nvSpPr>
        <p:spPr>
          <a:xfrm>
            <a:off x="9907905" y="6488668"/>
            <a:ext cx="2284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Revisión</a:t>
            </a:r>
            <a:r>
              <a:rPr lang="en-US" dirty="0">
                <a:solidFill>
                  <a:schemeClr val="bg1"/>
                </a:solidFill>
              </a:rPr>
              <a:t> de </a:t>
            </a:r>
            <a:r>
              <a:rPr lang="en-US" dirty="0" err="1">
                <a:solidFill>
                  <a:schemeClr val="bg1"/>
                </a:solidFill>
              </a:rPr>
              <a:t>literatura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CBBA4AA-FE17-7F5E-A1D7-B48206A8C931}"/>
              </a:ext>
            </a:extLst>
          </p:cNvPr>
          <p:cNvSpPr/>
          <p:nvPr/>
        </p:nvSpPr>
        <p:spPr>
          <a:xfrm>
            <a:off x="4654441" y="294683"/>
            <a:ext cx="1592014" cy="332193"/>
          </a:xfrm>
          <a:prstGeom prst="roundRect">
            <a:avLst/>
          </a:prstGeom>
          <a:noFill/>
          <a:ln>
            <a:solidFill>
              <a:srgbClr val="2A9AA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12">
            <a:extLst>
              <a:ext uri="{FF2B5EF4-FFF2-40B4-BE49-F238E27FC236}">
                <a16:creationId xmlns:a16="http://schemas.microsoft.com/office/drawing/2014/main" id="{4B9E2474-24F2-6928-A924-38602FCFD5EE}"/>
              </a:ext>
            </a:extLst>
          </p:cNvPr>
          <p:cNvSpPr txBox="1"/>
          <p:nvPr/>
        </p:nvSpPr>
        <p:spPr>
          <a:xfrm>
            <a:off x="1377763" y="302807"/>
            <a:ext cx="917404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 Bold"/>
                <a:ea typeface="Telegraf Bold"/>
                <a:cs typeface="Telegraf Bold"/>
                <a:sym typeface="Telegraf Bold"/>
              </a:rPr>
              <a:t>Introducción</a:t>
            </a:r>
            <a:endParaRPr lang="en-US" sz="1400" spc="-56" dirty="0">
              <a:solidFill>
                <a:schemeClr val="bg1"/>
              </a:solidFill>
              <a:latin typeface="Telegraf Bold"/>
              <a:ea typeface="Telegraf Bold"/>
              <a:cs typeface="Telegraf Bold"/>
              <a:sym typeface="Telegraf Bold"/>
            </a:endParaRPr>
          </a:p>
        </p:txBody>
      </p:sp>
      <p:sp>
        <p:nvSpPr>
          <p:cNvPr id="7" name="TextBox 13">
            <a:extLst>
              <a:ext uri="{FF2B5EF4-FFF2-40B4-BE49-F238E27FC236}">
                <a16:creationId xmlns:a16="http://schemas.microsoft.com/office/drawing/2014/main" id="{5CEF7618-6E84-57B7-7381-32CEBA46B1D4}"/>
              </a:ext>
            </a:extLst>
          </p:cNvPr>
          <p:cNvSpPr txBox="1"/>
          <p:nvPr/>
        </p:nvSpPr>
        <p:spPr>
          <a:xfrm>
            <a:off x="2466433" y="302807"/>
            <a:ext cx="928073" cy="2397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Problema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9" name="TextBox 14">
            <a:extLst>
              <a:ext uri="{FF2B5EF4-FFF2-40B4-BE49-F238E27FC236}">
                <a16:creationId xmlns:a16="http://schemas.microsoft.com/office/drawing/2014/main" id="{1C3E511E-FB2F-381E-A095-B24B339E8137}"/>
              </a:ext>
            </a:extLst>
          </p:cNvPr>
          <p:cNvSpPr txBox="1"/>
          <p:nvPr/>
        </p:nvSpPr>
        <p:spPr>
          <a:xfrm>
            <a:off x="4654441" y="302807"/>
            <a:ext cx="1592014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Revisión</a:t>
            </a:r>
            <a:r>
              <a:rPr lang="en-US" sz="1400" spc="-56" dirty="0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 de </a:t>
            </a: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literatura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10" name="TextBox 15">
            <a:extLst>
              <a:ext uri="{FF2B5EF4-FFF2-40B4-BE49-F238E27FC236}">
                <a16:creationId xmlns:a16="http://schemas.microsoft.com/office/drawing/2014/main" id="{4C853C78-57EC-2FD1-AB18-CA7AFD978354}"/>
              </a:ext>
            </a:extLst>
          </p:cNvPr>
          <p:cNvSpPr txBox="1"/>
          <p:nvPr/>
        </p:nvSpPr>
        <p:spPr>
          <a:xfrm>
            <a:off x="3565772" y="302807"/>
            <a:ext cx="917404" cy="2397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Hipótesis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12" name="TextBox 14">
            <a:extLst>
              <a:ext uri="{FF2B5EF4-FFF2-40B4-BE49-F238E27FC236}">
                <a16:creationId xmlns:a16="http://schemas.microsoft.com/office/drawing/2014/main" id="{B7BBD230-195B-3D95-62F5-82B5C93389A2}"/>
              </a:ext>
            </a:extLst>
          </p:cNvPr>
          <p:cNvSpPr txBox="1"/>
          <p:nvPr/>
        </p:nvSpPr>
        <p:spPr>
          <a:xfrm>
            <a:off x="6084622" y="302807"/>
            <a:ext cx="1657537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Metodología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13" name="TextBox 14">
            <a:extLst>
              <a:ext uri="{FF2B5EF4-FFF2-40B4-BE49-F238E27FC236}">
                <a16:creationId xmlns:a16="http://schemas.microsoft.com/office/drawing/2014/main" id="{982FA7FE-89D3-9DF4-945F-49077D07B6D1}"/>
              </a:ext>
            </a:extLst>
          </p:cNvPr>
          <p:cNvSpPr txBox="1"/>
          <p:nvPr/>
        </p:nvSpPr>
        <p:spPr>
          <a:xfrm>
            <a:off x="7514803" y="302807"/>
            <a:ext cx="1657537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Hallazgos</a:t>
            </a:r>
            <a:r>
              <a:rPr lang="en-US" sz="1400" spc="-56" dirty="0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 / </a:t>
            </a: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Análisis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2A1CACC-0642-BF16-736C-A182E8E5D7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015" y="92393"/>
            <a:ext cx="625840" cy="736775"/>
          </a:xfrm>
          <a:prstGeom prst="rect">
            <a:avLst/>
          </a:prstGeom>
        </p:spPr>
      </p:pic>
      <p:sp>
        <p:nvSpPr>
          <p:cNvPr id="16" name="Title 2">
            <a:extLst>
              <a:ext uri="{FF2B5EF4-FFF2-40B4-BE49-F238E27FC236}">
                <a16:creationId xmlns:a16="http://schemas.microsoft.com/office/drawing/2014/main" id="{CC17A419-96DD-87E6-3FAF-9B84B509A87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72651" y="929022"/>
            <a:ext cx="10515600" cy="6555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000" dirty="0" err="1">
                <a:solidFill>
                  <a:schemeClr val="bg1">
                    <a:lumMod val="75000"/>
                  </a:schemeClr>
                </a:solidFill>
                <a:latin typeface="Staatliches" pitchFamily="2" charset="0"/>
              </a:rPr>
              <a:t>Criptografía</a:t>
            </a:r>
            <a:r>
              <a:rPr lang="en-IN" sz="4000" dirty="0">
                <a:solidFill>
                  <a:schemeClr val="bg1">
                    <a:lumMod val="75000"/>
                  </a:schemeClr>
                </a:solidFill>
                <a:latin typeface="Staatliches" pitchFamily="2" charset="0"/>
              </a:rPr>
              <a:t> </a:t>
            </a:r>
            <a:r>
              <a:rPr lang="en-IN" sz="4000" dirty="0" err="1">
                <a:solidFill>
                  <a:schemeClr val="bg1">
                    <a:lumMod val="75000"/>
                  </a:schemeClr>
                </a:solidFill>
                <a:latin typeface="Staatliches" pitchFamily="2" charset="0"/>
              </a:rPr>
              <a:t>posCuántica</a:t>
            </a:r>
            <a:r>
              <a:rPr lang="en-IN" sz="4000" dirty="0">
                <a:solidFill>
                  <a:schemeClr val="bg1">
                    <a:lumMod val="75000"/>
                  </a:schemeClr>
                </a:solidFill>
                <a:latin typeface="Staatliches" pitchFamily="2" charset="0"/>
              </a:rPr>
              <a:t>: </a:t>
            </a:r>
            <a:r>
              <a:rPr lang="en-IN" sz="4000" dirty="0" err="1">
                <a:solidFill>
                  <a:schemeClr val="bg1">
                    <a:lumMod val="75000"/>
                  </a:schemeClr>
                </a:solidFill>
                <a:latin typeface="Staatliches" pitchFamily="2" charset="0"/>
              </a:rPr>
              <a:t>Algoritmos</a:t>
            </a:r>
            <a:endParaRPr lang="en-IN" sz="4000" dirty="0">
              <a:solidFill>
                <a:schemeClr val="bg1">
                  <a:lumMod val="75000"/>
                </a:schemeClr>
              </a:solidFill>
              <a:latin typeface="Staatliches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8EA3F1A-47CB-55AE-BDC2-FA408EFEEE9A}"/>
              </a:ext>
            </a:extLst>
          </p:cNvPr>
          <p:cNvSpPr txBox="1"/>
          <p:nvPr/>
        </p:nvSpPr>
        <p:spPr>
          <a:xfrm>
            <a:off x="703034" y="1520177"/>
            <a:ext cx="1103142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</a:rPr>
              <a:t>El </a:t>
            </a:r>
            <a:r>
              <a:rPr lang="es-ES" dirty="0" err="1">
                <a:solidFill>
                  <a:schemeClr val="bg1"/>
                </a:solidFill>
              </a:rPr>
              <a:t>National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Instituite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of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Standards</a:t>
            </a:r>
            <a:r>
              <a:rPr lang="es-ES" dirty="0">
                <a:solidFill>
                  <a:schemeClr val="bg1"/>
                </a:solidFill>
              </a:rPr>
              <a:t> and </a:t>
            </a:r>
            <a:r>
              <a:rPr lang="es-ES" dirty="0" err="1">
                <a:solidFill>
                  <a:schemeClr val="bg1"/>
                </a:solidFill>
              </a:rPr>
              <a:t>Tecnology</a:t>
            </a:r>
            <a:r>
              <a:rPr lang="es-ES" dirty="0">
                <a:solidFill>
                  <a:schemeClr val="bg1"/>
                </a:solidFill>
              </a:rPr>
              <a:t>, creó un programa donde se llevó a cabo un proceso riguroso de 8 años de pruebas que retaba diferentes tipos de criptografía con el fin de que fueran resistentes a ataques cuánticos y clásicos.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049D791-6C23-6DB7-4BE0-36831FAF878E}"/>
              </a:ext>
            </a:extLst>
          </p:cNvPr>
          <p:cNvSpPr txBox="1"/>
          <p:nvPr/>
        </p:nvSpPr>
        <p:spPr>
          <a:xfrm>
            <a:off x="672651" y="2514791"/>
            <a:ext cx="1230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Algoritmos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B54A04D-BE75-0707-26A5-3B4232E4CAE2}"/>
              </a:ext>
            </a:extLst>
          </p:cNvPr>
          <p:cNvCxnSpPr>
            <a:cxnSpLocks/>
          </p:cNvCxnSpPr>
          <p:nvPr/>
        </p:nvCxnSpPr>
        <p:spPr>
          <a:xfrm>
            <a:off x="741476" y="2842025"/>
            <a:ext cx="11031424" cy="0"/>
          </a:xfrm>
          <a:prstGeom prst="line">
            <a:avLst/>
          </a:prstGeom>
          <a:ln>
            <a:solidFill>
              <a:srgbClr val="2A9A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14">
            <a:extLst>
              <a:ext uri="{FF2B5EF4-FFF2-40B4-BE49-F238E27FC236}">
                <a16:creationId xmlns:a16="http://schemas.microsoft.com/office/drawing/2014/main" id="{F5CEBE20-EEE7-CD60-189D-D5669D65574B}"/>
              </a:ext>
            </a:extLst>
          </p:cNvPr>
          <p:cNvSpPr txBox="1"/>
          <p:nvPr/>
        </p:nvSpPr>
        <p:spPr>
          <a:xfrm>
            <a:off x="8905360" y="293488"/>
            <a:ext cx="1657537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Conslusiones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26" name="TextBox 14">
            <a:extLst>
              <a:ext uri="{FF2B5EF4-FFF2-40B4-BE49-F238E27FC236}">
                <a16:creationId xmlns:a16="http://schemas.microsoft.com/office/drawing/2014/main" id="{414DB75A-BA98-467A-3F34-8DDC0F2513A6}"/>
              </a:ext>
            </a:extLst>
          </p:cNvPr>
          <p:cNvSpPr txBox="1"/>
          <p:nvPr/>
        </p:nvSpPr>
        <p:spPr>
          <a:xfrm>
            <a:off x="9910751" y="302641"/>
            <a:ext cx="1657537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Reflexión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F846285-7B49-84C6-4490-C27D5F65CF3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43348"/>
          <a:stretch/>
        </p:blipFill>
        <p:spPr>
          <a:xfrm>
            <a:off x="-62321" y="3110672"/>
            <a:ext cx="6140508" cy="191371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5ED99A8-ED88-7033-566D-B8A948C596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7188" y="3751681"/>
            <a:ext cx="6287934" cy="209597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871A66B-882A-98CD-4CCD-8ED4E6714A0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54918" b="9465"/>
          <a:stretch/>
        </p:blipFill>
        <p:spPr>
          <a:xfrm>
            <a:off x="-26693" y="5024384"/>
            <a:ext cx="6140508" cy="1203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891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480E47-A5CA-89E5-E330-197B52C650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A4C10CD-145F-4065-D586-8814BEC056FB}"/>
              </a:ext>
            </a:extLst>
          </p:cNvPr>
          <p:cNvSpPr txBox="1"/>
          <p:nvPr/>
        </p:nvSpPr>
        <p:spPr>
          <a:xfrm>
            <a:off x="9907905" y="6488668"/>
            <a:ext cx="2284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Revisión</a:t>
            </a:r>
            <a:r>
              <a:rPr lang="en-US" dirty="0">
                <a:solidFill>
                  <a:schemeClr val="bg1"/>
                </a:solidFill>
              </a:rPr>
              <a:t> de </a:t>
            </a:r>
            <a:r>
              <a:rPr lang="en-US" dirty="0" err="1">
                <a:solidFill>
                  <a:schemeClr val="bg1"/>
                </a:solidFill>
              </a:rPr>
              <a:t>literatura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E021B7F-153F-ABE6-4B64-024D6BF6F068}"/>
              </a:ext>
            </a:extLst>
          </p:cNvPr>
          <p:cNvSpPr/>
          <p:nvPr/>
        </p:nvSpPr>
        <p:spPr>
          <a:xfrm>
            <a:off x="4654441" y="294683"/>
            <a:ext cx="1592014" cy="332193"/>
          </a:xfrm>
          <a:prstGeom prst="roundRect">
            <a:avLst/>
          </a:prstGeom>
          <a:noFill/>
          <a:ln>
            <a:solidFill>
              <a:srgbClr val="2A9AA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12">
            <a:extLst>
              <a:ext uri="{FF2B5EF4-FFF2-40B4-BE49-F238E27FC236}">
                <a16:creationId xmlns:a16="http://schemas.microsoft.com/office/drawing/2014/main" id="{D6C58717-C190-8E6B-7127-B1ED53ADCAC9}"/>
              </a:ext>
            </a:extLst>
          </p:cNvPr>
          <p:cNvSpPr txBox="1"/>
          <p:nvPr/>
        </p:nvSpPr>
        <p:spPr>
          <a:xfrm>
            <a:off x="1377763" y="302807"/>
            <a:ext cx="917404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 Bold"/>
                <a:ea typeface="Telegraf Bold"/>
                <a:cs typeface="Telegraf Bold"/>
                <a:sym typeface="Telegraf Bold"/>
              </a:rPr>
              <a:t>Introducción</a:t>
            </a:r>
            <a:endParaRPr lang="en-US" sz="1400" spc="-56" dirty="0">
              <a:solidFill>
                <a:schemeClr val="bg1"/>
              </a:solidFill>
              <a:latin typeface="Telegraf Bold"/>
              <a:ea typeface="Telegraf Bold"/>
              <a:cs typeface="Telegraf Bold"/>
              <a:sym typeface="Telegraf Bold"/>
            </a:endParaRPr>
          </a:p>
        </p:txBody>
      </p:sp>
      <p:sp>
        <p:nvSpPr>
          <p:cNvPr id="7" name="TextBox 13">
            <a:extLst>
              <a:ext uri="{FF2B5EF4-FFF2-40B4-BE49-F238E27FC236}">
                <a16:creationId xmlns:a16="http://schemas.microsoft.com/office/drawing/2014/main" id="{9CFEBB8B-B11E-9C14-4BAA-ACFE59741382}"/>
              </a:ext>
            </a:extLst>
          </p:cNvPr>
          <p:cNvSpPr txBox="1"/>
          <p:nvPr/>
        </p:nvSpPr>
        <p:spPr>
          <a:xfrm>
            <a:off x="2466433" y="302807"/>
            <a:ext cx="928073" cy="2397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Problema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9" name="TextBox 14">
            <a:extLst>
              <a:ext uri="{FF2B5EF4-FFF2-40B4-BE49-F238E27FC236}">
                <a16:creationId xmlns:a16="http://schemas.microsoft.com/office/drawing/2014/main" id="{770AA765-3585-44AE-734B-C46B34E418A2}"/>
              </a:ext>
            </a:extLst>
          </p:cNvPr>
          <p:cNvSpPr txBox="1"/>
          <p:nvPr/>
        </p:nvSpPr>
        <p:spPr>
          <a:xfrm>
            <a:off x="4654441" y="302807"/>
            <a:ext cx="1592014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Revisión</a:t>
            </a:r>
            <a:r>
              <a:rPr lang="en-US" sz="1400" spc="-56" dirty="0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 de </a:t>
            </a: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literatura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10" name="TextBox 15">
            <a:extLst>
              <a:ext uri="{FF2B5EF4-FFF2-40B4-BE49-F238E27FC236}">
                <a16:creationId xmlns:a16="http://schemas.microsoft.com/office/drawing/2014/main" id="{F2E9DEA4-A741-4295-2DDC-CB006958515D}"/>
              </a:ext>
            </a:extLst>
          </p:cNvPr>
          <p:cNvSpPr txBox="1"/>
          <p:nvPr/>
        </p:nvSpPr>
        <p:spPr>
          <a:xfrm>
            <a:off x="3565772" y="302807"/>
            <a:ext cx="917404" cy="2397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Hipótesis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12" name="TextBox 14">
            <a:extLst>
              <a:ext uri="{FF2B5EF4-FFF2-40B4-BE49-F238E27FC236}">
                <a16:creationId xmlns:a16="http://schemas.microsoft.com/office/drawing/2014/main" id="{B42C8148-6DFC-1683-E797-49685F553403}"/>
              </a:ext>
            </a:extLst>
          </p:cNvPr>
          <p:cNvSpPr txBox="1"/>
          <p:nvPr/>
        </p:nvSpPr>
        <p:spPr>
          <a:xfrm>
            <a:off x="6084622" y="302807"/>
            <a:ext cx="1657537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Metodología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13" name="TextBox 14">
            <a:extLst>
              <a:ext uri="{FF2B5EF4-FFF2-40B4-BE49-F238E27FC236}">
                <a16:creationId xmlns:a16="http://schemas.microsoft.com/office/drawing/2014/main" id="{027ACA1B-4C4B-086D-DA0D-632F39A301A7}"/>
              </a:ext>
            </a:extLst>
          </p:cNvPr>
          <p:cNvSpPr txBox="1"/>
          <p:nvPr/>
        </p:nvSpPr>
        <p:spPr>
          <a:xfrm>
            <a:off x="7514803" y="302807"/>
            <a:ext cx="1657537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Hallazgos</a:t>
            </a:r>
            <a:r>
              <a:rPr lang="en-US" sz="1400" spc="-56" dirty="0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 / </a:t>
            </a: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Análisis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3283131-3B91-33D6-30DA-3AEA59CD22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015" y="92393"/>
            <a:ext cx="625840" cy="736775"/>
          </a:xfrm>
          <a:prstGeom prst="rect">
            <a:avLst/>
          </a:prstGeom>
        </p:spPr>
      </p:pic>
      <p:sp>
        <p:nvSpPr>
          <p:cNvPr id="16" name="Title 2">
            <a:extLst>
              <a:ext uri="{FF2B5EF4-FFF2-40B4-BE49-F238E27FC236}">
                <a16:creationId xmlns:a16="http://schemas.microsoft.com/office/drawing/2014/main" id="{D0ADC834-C7E3-66CF-F9CF-1C581B1B4EC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72651" y="929022"/>
            <a:ext cx="10515600" cy="6555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000" dirty="0" err="1">
                <a:solidFill>
                  <a:schemeClr val="bg1">
                    <a:lumMod val="75000"/>
                  </a:schemeClr>
                </a:solidFill>
                <a:latin typeface="Staatliches" pitchFamily="2" charset="0"/>
              </a:rPr>
              <a:t>Criptografía</a:t>
            </a:r>
            <a:r>
              <a:rPr lang="en-IN" sz="4000" dirty="0">
                <a:solidFill>
                  <a:schemeClr val="bg1">
                    <a:lumMod val="75000"/>
                  </a:schemeClr>
                </a:solidFill>
                <a:latin typeface="Staatliches" pitchFamily="2" charset="0"/>
              </a:rPr>
              <a:t> </a:t>
            </a:r>
            <a:r>
              <a:rPr lang="en-IN" sz="4000" dirty="0" err="1">
                <a:solidFill>
                  <a:schemeClr val="bg1">
                    <a:lumMod val="75000"/>
                  </a:schemeClr>
                </a:solidFill>
                <a:latin typeface="Staatliches" pitchFamily="2" charset="0"/>
              </a:rPr>
              <a:t>posCuántica</a:t>
            </a:r>
            <a:r>
              <a:rPr lang="en-IN" sz="4000" dirty="0">
                <a:solidFill>
                  <a:schemeClr val="bg1">
                    <a:lumMod val="75000"/>
                  </a:schemeClr>
                </a:solidFill>
                <a:latin typeface="Staatliches" pitchFamily="2" charset="0"/>
              </a:rPr>
              <a:t>: </a:t>
            </a:r>
            <a:r>
              <a:rPr lang="en-IN" sz="4000" dirty="0" err="1">
                <a:solidFill>
                  <a:schemeClr val="bg1">
                    <a:lumMod val="75000"/>
                  </a:schemeClr>
                </a:solidFill>
                <a:latin typeface="Staatliches" pitchFamily="2" charset="0"/>
              </a:rPr>
              <a:t>Algoritmos</a:t>
            </a:r>
            <a:endParaRPr lang="en-IN" sz="4000" dirty="0">
              <a:solidFill>
                <a:schemeClr val="bg1">
                  <a:lumMod val="75000"/>
                </a:schemeClr>
              </a:solidFill>
              <a:latin typeface="Staatliches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E114B8-AC62-8DBF-A214-5735C2003A0C}"/>
              </a:ext>
            </a:extLst>
          </p:cNvPr>
          <p:cNvSpPr txBox="1"/>
          <p:nvPr/>
        </p:nvSpPr>
        <p:spPr>
          <a:xfrm>
            <a:off x="672650" y="1572966"/>
            <a:ext cx="43946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chemeClr val="bg1"/>
                </a:solidFill>
              </a:rPr>
              <a:t>Distribución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Cuántica</a:t>
            </a:r>
            <a:r>
              <a:rPr lang="en-US" sz="2000" dirty="0">
                <a:solidFill>
                  <a:schemeClr val="bg1"/>
                </a:solidFill>
              </a:rPr>
              <a:t> de Claves (QKD)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D261504-86D1-838C-6B5D-15B570A74E78}"/>
              </a:ext>
            </a:extLst>
          </p:cNvPr>
          <p:cNvCxnSpPr>
            <a:cxnSpLocks/>
          </p:cNvCxnSpPr>
          <p:nvPr/>
        </p:nvCxnSpPr>
        <p:spPr>
          <a:xfrm>
            <a:off x="741476" y="1973076"/>
            <a:ext cx="11031424" cy="0"/>
          </a:xfrm>
          <a:prstGeom prst="line">
            <a:avLst/>
          </a:prstGeom>
          <a:ln>
            <a:solidFill>
              <a:srgbClr val="2A9A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FC35CED-C53E-B21F-54FC-07ABCC9AFDCA}"/>
              </a:ext>
            </a:extLst>
          </p:cNvPr>
          <p:cNvSpPr txBox="1"/>
          <p:nvPr/>
        </p:nvSpPr>
        <p:spPr>
          <a:xfrm>
            <a:off x="741476" y="2110937"/>
            <a:ext cx="11282014" cy="21698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800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Es una tecnología de seguridad que permite intercambiar claves secretas entre dos partes usando principios de la mecánica cuántica, en lugar de métodos matemáticos tradicionales (</a:t>
            </a:r>
            <a:r>
              <a:rPr lang="es-ES" sz="1800" kern="100" dirty="0" err="1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Kinyua</a:t>
            </a:r>
            <a:r>
              <a:rPr lang="es-ES" sz="1800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2025).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s-ES" sz="1800" kern="100" dirty="0">
              <a:solidFill>
                <a:schemeClr val="bg1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kern="100" dirty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</a:t>
            </a:r>
            <a:r>
              <a:rPr lang="es-ES" sz="1800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 usa para proteger comunicaciones asegurando que solo el emisor y el receptor puedan conocer la clave de cifrado.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19" name="TextBox 14">
            <a:extLst>
              <a:ext uri="{FF2B5EF4-FFF2-40B4-BE49-F238E27FC236}">
                <a16:creationId xmlns:a16="http://schemas.microsoft.com/office/drawing/2014/main" id="{3C395856-9DEF-9BE3-CB74-FBE7EBC889A2}"/>
              </a:ext>
            </a:extLst>
          </p:cNvPr>
          <p:cNvSpPr txBox="1"/>
          <p:nvPr/>
        </p:nvSpPr>
        <p:spPr>
          <a:xfrm>
            <a:off x="8905360" y="293488"/>
            <a:ext cx="1657537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Conslusiones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20" name="TextBox 14">
            <a:extLst>
              <a:ext uri="{FF2B5EF4-FFF2-40B4-BE49-F238E27FC236}">
                <a16:creationId xmlns:a16="http://schemas.microsoft.com/office/drawing/2014/main" id="{0E0CC24B-862F-7470-82F1-D53A5A178505}"/>
              </a:ext>
            </a:extLst>
          </p:cNvPr>
          <p:cNvSpPr txBox="1"/>
          <p:nvPr/>
        </p:nvSpPr>
        <p:spPr>
          <a:xfrm>
            <a:off x="9910751" y="302641"/>
            <a:ext cx="1657537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Reflexión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</p:spTree>
    <p:extLst>
      <p:ext uri="{BB962C8B-B14F-4D97-AF65-F5344CB8AC3E}">
        <p14:creationId xmlns:p14="http://schemas.microsoft.com/office/powerpoint/2010/main" val="2740660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70A5F1-FDFB-64E3-34E7-728BA3A7CE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870BCBEF-2FCA-7151-9128-37C4F00FC1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6172211" y="1256804"/>
            <a:ext cx="5579229" cy="574111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EA70F0A-A5A6-FFC0-AEFA-7FE45FA0C1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560" y="1692358"/>
            <a:ext cx="5339305" cy="170886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7F59A44-A7E3-49B1-D326-0351A4E8F0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252458" y="2340746"/>
            <a:ext cx="3510418" cy="533930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CDC0FE3-E75D-8761-E709-BFBC23A0D22B}"/>
              </a:ext>
            </a:extLst>
          </p:cNvPr>
          <p:cNvSpPr txBox="1"/>
          <p:nvPr/>
        </p:nvSpPr>
        <p:spPr>
          <a:xfrm>
            <a:off x="10768519" y="6488668"/>
            <a:ext cx="1423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Metodología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A80A844E-4364-6715-0A79-5AB1A5998349}"/>
              </a:ext>
            </a:extLst>
          </p:cNvPr>
          <p:cNvSpPr/>
          <p:nvPr/>
        </p:nvSpPr>
        <p:spPr>
          <a:xfrm>
            <a:off x="6417720" y="283385"/>
            <a:ext cx="1002254" cy="332193"/>
          </a:xfrm>
          <a:prstGeom prst="roundRect">
            <a:avLst/>
          </a:prstGeom>
          <a:noFill/>
          <a:ln>
            <a:solidFill>
              <a:srgbClr val="2A9AA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12">
            <a:extLst>
              <a:ext uri="{FF2B5EF4-FFF2-40B4-BE49-F238E27FC236}">
                <a16:creationId xmlns:a16="http://schemas.microsoft.com/office/drawing/2014/main" id="{BB72467A-9F0D-3C75-C957-59C108DFE692}"/>
              </a:ext>
            </a:extLst>
          </p:cNvPr>
          <p:cNvSpPr txBox="1"/>
          <p:nvPr/>
        </p:nvSpPr>
        <p:spPr>
          <a:xfrm>
            <a:off x="1377763" y="302807"/>
            <a:ext cx="917404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 Bold"/>
                <a:ea typeface="Telegraf Bold"/>
                <a:cs typeface="Telegraf Bold"/>
                <a:sym typeface="Telegraf Bold"/>
              </a:rPr>
              <a:t>Introducción</a:t>
            </a:r>
            <a:endParaRPr lang="en-US" sz="1400" spc="-56" dirty="0">
              <a:solidFill>
                <a:schemeClr val="bg1"/>
              </a:solidFill>
              <a:latin typeface="Telegraf Bold"/>
              <a:ea typeface="Telegraf Bold"/>
              <a:cs typeface="Telegraf Bold"/>
              <a:sym typeface="Telegraf Bold"/>
            </a:endParaRPr>
          </a:p>
        </p:txBody>
      </p:sp>
      <p:sp>
        <p:nvSpPr>
          <p:cNvPr id="7" name="TextBox 13">
            <a:extLst>
              <a:ext uri="{FF2B5EF4-FFF2-40B4-BE49-F238E27FC236}">
                <a16:creationId xmlns:a16="http://schemas.microsoft.com/office/drawing/2014/main" id="{196C81F3-DF46-7E55-5E84-A31B91D14C9B}"/>
              </a:ext>
            </a:extLst>
          </p:cNvPr>
          <p:cNvSpPr txBox="1"/>
          <p:nvPr/>
        </p:nvSpPr>
        <p:spPr>
          <a:xfrm>
            <a:off x="2466433" y="302807"/>
            <a:ext cx="928073" cy="2397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Problema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9" name="TextBox 14">
            <a:extLst>
              <a:ext uri="{FF2B5EF4-FFF2-40B4-BE49-F238E27FC236}">
                <a16:creationId xmlns:a16="http://schemas.microsoft.com/office/drawing/2014/main" id="{2A096077-AA18-B5EA-ADB1-50A4DB7E09FB}"/>
              </a:ext>
            </a:extLst>
          </p:cNvPr>
          <p:cNvSpPr txBox="1"/>
          <p:nvPr/>
        </p:nvSpPr>
        <p:spPr>
          <a:xfrm>
            <a:off x="4654441" y="302807"/>
            <a:ext cx="1592014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Revisión</a:t>
            </a:r>
            <a:r>
              <a:rPr lang="en-US" sz="1400" spc="-56" dirty="0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 de </a:t>
            </a: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literatura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10" name="TextBox 15">
            <a:extLst>
              <a:ext uri="{FF2B5EF4-FFF2-40B4-BE49-F238E27FC236}">
                <a16:creationId xmlns:a16="http://schemas.microsoft.com/office/drawing/2014/main" id="{6A367B29-E91A-D460-3577-533920A08AB3}"/>
              </a:ext>
            </a:extLst>
          </p:cNvPr>
          <p:cNvSpPr txBox="1"/>
          <p:nvPr/>
        </p:nvSpPr>
        <p:spPr>
          <a:xfrm>
            <a:off x="3565772" y="302807"/>
            <a:ext cx="917404" cy="2397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Hipótesis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12" name="TextBox 14">
            <a:extLst>
              <a:ext uri="{FF2B5EF4-FFF2-40B4-BE49-F238E27FC236}">
                <a16:creationId xmlns:a16="http://schemas.microsoft.com/office/drawing/2014/main" id="{6C0B599E-82A1-A02D-F800-BB5697A957C7}"/>
              </a:ext>
            </a:extLst>
          </p:cNvPr>
          <p:cNvSpPr txBox="1"/>
          <p:nvPr/>
        </p:nvSpPr>
        <p:spPr>
          <a:xfrm>
            <a:off x="6084622" y="302807"/>
            <a:ext cx="1657537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Metodología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13" name="TextBox 14">
            <a:extLst>
              <a:ext uri="{FF2B5EF4-FFF2-40B4-BE49-F238E27FC236}">
                <a16:creationId xmlns:a16="http://schemas.microsoft.com/office/drawing/2014/main" id="{4527A783-5236-063B-B0DE-3B8DBFCF43B3}"/>
              </a:ext>
            </a:extLst>
          </p:cNvPr>
          <p:cNvSpPr txBox="1"/>
          <p:nvPr/>
        </p:nvSpPr>
        <p:spPr>
          <a:xfrm>
            <a:off x="7514803" y="302807"/>
            <a:ext cx="1657537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Hallazgos</a:t>
            </a:r>
            <a:r>
              <a:rPr lang="en-US" sz="1400" spc="-56" dirty="0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 / </a:t>
            </a: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Análisis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33DA320-BF4F-1046-3B9D-1046585925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8015" y="92393"/>
            <a:ext cx="625840" cy="736775"/>
          </a:xfrm>
          <a:prstGeom prst="rect">
            <a:avLst/>
          </a:prstGeom>
        </p:spPr>
      </p:pic>
      <p:sp>
        <p:nvSpPr>
          <p:cNvPr id="16" name="Title 2">
            <a:extLst>
              <a:ext uri="{FF2B5EF4-FFF2-40B4-BE49-F238E27FC236}">
                <a16:creationId xmlns:a16="http://schemas.microsoft.com/office/drawing/2014/main" id="{606BBC53-E0C4-667F-8F49-81991842D0A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72651" y="929022"/>
            <a:ext cx="10515600" cy="6555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000" dirty="0" err="1">
                <a:solidFill>
                  <a:schemeClr val="bg1">
                    <a:lumMod val="75000"/>
                  </a:schemeClr>
                </a:solidFill>
                <a:latin typeface="Staatliches" pitchFamily="2" charset="0"/>
              </a:rPr>
              <a:t>Metodología</a:t>
            </a:r>
            <a:r>
              <a:rPr lang="en-IN" sz="4000" dirty="0">
                <a:solidFill>
                  <a:schemeClr val="bg1">
                    <a:lumMod val="75000"/>
                  </a:schemeClr>
                </a:solidFill>
                <a:latin typeface="Staatliches" pitchFamily="2" charset="0"/>
              </a:rPr>
              <a:t> – </a:t>
            </a:r>
            <a:r>
              <a:rPr lang="en-IN" sz="4000" dirty="0" err="1">
                <a:solidFill>
                  <a:schemeClr val="bg1">
                    <a:lumMod val="75000"/>
                  </a:schemeClr>
                </a:solidFill>
                <a:latin typeface="Staatliches" pitchFamily="2" charset="0"/>
              </a:rPr>
              <a:t>Métodos</a:t>
            </a:r>
            <a:r>
              <a:rPr lang="en-IN" sz="4000" dirty="0">
                <a:solidFill>
                  <a:schemeClr val="bg1">
                    <a:lumMod val="75000"/>
                  </a:schemeClr>
                </a:solidFill>
                <a:latin typeface="Staatliches" pitchFamily="2" charset="0"/>
              </a:rPr>
              <a:t> </a:t>
            </a:r>
          </a:p>
        </p:txBody>
      </p:sp>
      <p:sp>
        <p:nvSpPr>
          <p:cNvPr id="37" name="TextBox 17">
            <a:extLst>
              <a:ext uri="{FF2B5EF4-FFF2-40B4-BE49-F238E27FC236}">
                <a16:creationId xmlns:a16="http://schemas.microsoft.com/office/drawing/2014/main" id="{FF573361-D4A5-E3B6-D5D3-52D6DC69AD42}"/>
              </a:ext>
            </a:extLst>
          </p:cNvPr>
          <p:cNvSpPr txBox="1"/>
          <p:nvPr/>
        </p:nvSpPr>
        <p:spPr>
          <a:xfrm>
            <a:off x="638729" y="1776789"/>
            <a:ext cx="4466671" cy="3366711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1960"/>
              </a:lnSpc>
            </a:pPr>
            <a:endParaRPr>
              <a:solidFill>
                <a:srgbClr val="2A9AA8"/>
              </a:solidFill>
            </a:endParaRPr>
          </a:p>
        </p:txBody>
      </p:sp>
      <p:sp>
        <p:nvSpPr>
          <p:cNvPr id="38" name="TextBox 18">
            <a:extLst>
              <a:ext uri="{FF2B5EF4-FFF2-40B4-BE49-F238E27FC236}">
                <a16:creationId xmlns:a16="http://schemas.microsoft.com/office/drawing/2014/main" id="{CF5FA47D-018B-9604-3327-2FA7909B8362}"/>
              </a:ext>
            </a:extLst>
          </p:cNvPr>
          <p:cNvSpPr txBox="1"/>
          <p:nvPr/>
        </p:nvSpPr>
        <p:spPr>
          <a:xfrm>
            <a:off x="1420829" y="2371253"/>
            <a:ext cx="3378764" cy="256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</a:pPr>
            <a:r>
              <a:rPr lang="en-US" spc="-56" dirty="0">
                <a:solidFill>
                  <a:schemeClr val="bg2"/>
                </a:solidFill>
                <a:latin typeface="Telegraf"/>
                <a:ea typeface="Telegraf"/>
                <a:cs typeface="Telegraf"/>
                <a:sym typeface="Telegraf"/>
              </a:rPr>
              <a:t>Experimental </a:t>
            </a:r>
            <a:r>
              <a:rPr lang="en-US" spc="-56" dirty="0" err="1">
                <a:solidFill>
                  <a:schemeClr val="bg2"/>
                </a:solidFill>
                <a:latin typeface="Telegraf"/>
                <a:ea typeface="Telegraf"/>
                <a:cs typeface="Telegraf"/>
                <a:sym typeface="Telegraf"/>
              </a:rPr>
              <a:t>analítico</a:t>
            </a:r>
            <a:endParaRPr lang="en-US" spc="-56" dirty="0">
              <a:solidFill>
                <a:schemeClr val="bg2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39" name="TextBox 19">
            <a:extLst>
              <a:ext uri="{FF2B5EF4-FFF2-40B4-BE49-F238E27FC236}">
                <a16:creationId xmlns:a16="http://schemas.microsoft.com/office/drawing/2014/main" id="{6E03A00C-2045-D3D5-949C-4794CCC2ADF9}"/>
              </a:ext>
            </a:extLst>
          </p:cNvPr>
          <p:cNvSpPr txBox="1"/>
          <p:nvPr/>
        </p:nvSpPr>
        <p:spPr>
          <a:xfrm>
            <a:off x="1172789" y="1898492"/>
            <a:ext cx="3874845" cy="3365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59"/>
              </a:lnSpc>
            </a:pPr>
            <a:r>
              <a:rPr lang="en-US" sz="2299" b="1" spc="-91" dirty="0" err="1">
                <a:solidFill>
                  <a:srgbClr val="2A9AA8"/>
                </a:solidFill>
                <a:latin typeface="Telegraf Bold"/>
                <a:ea typeface="Telegraf Bold"/>
                <a:cs typeface="Telegraf Bold"/>
                <a:sym typeface="Telegraf Bold"/>
              </a:rPr>
              <a:t>Enfoque</a:t>
            </a:r>
            <a:endParaRPr lang="en-US" sz="2299" b="1" spc="-91" dirty="0">
              <a:solidFill>
                <a:srgbClr val="2A9AA8"/>
              </a:solidFill>
              <a:latin typeface="Telegraf Bold"/>
              <a:ea typeface="Telegraf Bold"/>
              <a:cs typeface="Telegraf Bold"/>
              <a:sym typeface="Telegraf Bold"/>
            </a:endParaRPr>
          </a:p>
        </p:txBody>
      </p:sp>
      <p:sp>
        <p:nvSpPr>
          <p:cNvPr id="43" name="TextBox 18">
            <a:extLst>
              <a:ext uri="{FF2B5EF4-FFF2-40B4-BE49-F238E27FC236}">
                <a16:creationId xmlns:a16="http://schemas.microsoft.com/office/drawing/2014/main" id="{2E6657E4-A706-0883-44DE-B4F40683AD24}"/>
              </a:ext>
            </a:extLst>
          </p:cNvPr>
          <p:cNvSpPr txBox="1"/>
          <p:nvPr/>
        </p:nvSpPr>
        <p:spPr>
          <a:xfrm>
            <a:off x="6739464" y="2546792"/>
            <a:ext cx="4279747" cy="32810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2"/>
                </a:solidFill>
              </a:rPr>
              <a:t>Evaluar el impacto de los algoritmos cuánticos en la criptografía clásica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2"/>
                </a:solidFill>
              </a:rPr>
              <a:t>Grover y Shor  (cuánticos)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2"/>
                </a:solidFill>
              </a:rPr>
              <a:t>RSA, ECC, </a:t>
            </a:r>
            <a:r>
              <a:rPr lang="es-ES" dirty="0" err="1">
                <a:solidFill>
                  <a:schemeClr val="bg2"/>
                </a:solidFill>
              </a:rPr>
              <a:t>Diffie</a:t>
            </a:r>
            <a:r>
              <a:rPr lang="es-ES" dirty="0">
                <a:solidFill>
                  <a:schemeClr val="bg2"/>
                </a:solidFill>
              </a:rPr>
              <a:t>-Hellman, AES, SHA-2/3  (clásicos)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2"/>
                </a:solidFill>
              </a:rPr>
              <a:t>Realizar una comparación entre los tiempos dados de la criptografía clásica y cuántica.</a:t>
            </a:r>
          </a:p>
        </p:txBody>
      </p:sp>
      <p:sp>
        <p:nvSpPr>
          <p:cNvPr id="44" name="TextBox 19">
            <a:extLst>
              <a:ext uri="{FF2B5EF4-FFF2-40B4-BE49-F238E27FC236}">
                <a16:creationId xmlns:a16="http://schemas.microsoft.com/office/drawing/2014/main" id="{DCA5624C-F1BC-D1D6-26AB-93C0E65BFB99}"/>
              </a:ext>
            </a:extLst>
          </p:cNvPr>
          <p:cNvSpPr txBox="1"/>
          <p:nvPr/>
        </p:nvSpPr>
        <p:spPr>
          <a:xfrm>
            <a:off x="6747706" y="2162991"/>
            <a:ext cx="4271505" cy="3365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59"/>
              </a:lnSpc>
            </a:pPr>
            <a:r>
              <a:rPr lang="en-US" sz="2299" b="1" spc="-91" dirty="0" err="1">
                <a:solidFill>
                  <a:srgbClr val="2A9AA8"/>
                </a:solidFill>
                <a:latin typeface="Telegraf Bold"/>
                <a:ea typeface="Telegraf Bold"/>
                <a:cs typeface="Telegraf Bold"/>
                <a:sym typeface="Telegraf Bold"/>
              </a:rPr>
              <a:t>Propósito</a:t>
            </a:r>
            <a:endParaRPr lang="en-US" sz="2299" b="1" spc="-91" dirty="0">
              <a:solidFill>
                <a:srgbClr val="2A9AA8"/>
              </a:solidFill>
              <a:latin typeface="Telegraf Bold"/>
              <a:ea typeface="Telegraf Bold"/>
              <a:cs typeface="Telegraf Bold"/>
              <a:sym typeface="Telegraf Bold"/>
            </a:endParaRPr>
          </a:p>
        </p:txBody>
      </p:sp>
      <p:sp>
        <p:nvSpPr>
          <p:cNvPr id="46" name="TextBox 18">
            <a:extLst>
              <a:ext uri="{FF2B5EF4-FFF2-40B4-BE49-F238E27FC236}">
                <a16:creationId xmlns:a16="http://schemas.microsoft.com/office/drawing/2014/main" id="{31EB20CB-A4DB-1305-A73A-8E07E0A58EC8}"/>
              </a:ext>
            </a:extLst>
          </p:cNvPr>
          <p:cNvSpPr txBox="1"/>
          <p:nvPr/>
        </p:nvSpPr>
        <p:spPr>
          <a:xfrm>
            <a:off x="1170179" y="4274798"/>
            <a:ext cx="4133389" cy="16172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2"/>
                </a:solidFill>
                <a:effectLst/>
              </a:rPr>
              <a:t>Simulación de ataques por medio de teoría matemática. </a:t>
            </a:r>
            <a:endParaRPr lang="es-ES" dirty="0">
              <a:solidFill>
                <a:schemeClr val="bg2"/>
              </a:solidFill>
            </a:endParaRP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2"/>
                </a:solidFill>
                <a:effectLst/>
              </a:rPr>
              <a:t> </a:t>
            </a:r>
            <a:r>
              <a:rPr lang="es-ES" dirty="0">
                <a:solidFill>
                  <a:schemeClr val="bg2"/>
                </a:solidFill>
              </a:rPr>
              <a:t>F</a:t>
            </a:r>
            <a:r>
              <a:rPr lang="es-ES" dirty="0">
                <a:solidFill>
                  <a:schemeClr val="bg2"/>
                </a:solidFill>
                <a:effectLst/>
              </a:rPr>
              <a:t>uerzas brutas y </a:t>
            </a:r>
            <a:r>
              <a:rPr lang="es-ES" dirty="0">
                <a:solidFill>
                  <a:schemeClr val="bg2"/>
                </a:solidFill>
              </a:rPr>
              <a:t>a</a:t>
            </a:r>
            <a:r>
              <a:rPr lang="es-ES" dirty="0">
                <a:solidFill>
                  <a:schemeClr val="bg2"/>
                </a:solidFill>
                <a:effectLst/>
              </a:rPr>
              <a:t>taques cuánticos.</a:t>
            </a: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2"/>
                </a:solidFill>
              </a:rPr>
              <a:t>N</a:t>
            </a:r>
            <a:r>
              <a:rPr lang="es-ES" dirty="0">
                <a:solidFill>
                  <a:schemeClr val="bg2"/>
                </a:solidFill>
                <a:effectLst/>
              </a:rPr>
              <a:t>úmeros pequeños.</a:t>
            </a:r>
            <a:endParaRPr lang="en-US" spc="-56" dirty="0">
              <a:solidFill>
                <a:schemeClr val="bg2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47" name="TextBox 19">
            <a:extLst>
              <a:ext uri="{FF2B5EF4-FFF2-40B4-BE49-F238E27FC236}">
                <a16:creationId xmlns:a16="http://schemas.microsoft.com/office/drawing/2014/main" id="{BE696E86-62FE-0331-6C59-1748860A09C7}"/>
              </a:ext>
            </a:extLst>
          </p:cNvPr>
          <p:cNvSpPr txBox="1"/>
          <p:nvPr/>
        </p:nvSpPr>
        <p:spPr>
          <a:xfrm>
            <a:off x="604934" y="3880893"/>
            <a:ext cx="5192974" cy="3365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59"/>
              </a:lnSpc>
            </a:pPr>
            <a:r>
              <a:rPr lang="en-US" sz="2299" b="1" spc="-91" dirty="0" err="1">
                <a:solidFill>
                  <a:srgbClr val="2A9AA8"/>
                </a:solidFill>
                <a:latin typeface="Telegraf Bold"/>
                <a:ea typeface="Telegraf Bold"/>
                <a:cs typeface="Telegraf Bold"/>
                <a:sym typeface="Telegraf Bold"/>
              </a:rPr>
              <a:t>Diseño</a:t>
            </a:r>
            <a:endParaRPr lang="en-US" sz="2299" b="1" spc="-91" dirty="0">
              <a:solidFill>
                <a:srgbClr val="2A9AA8"/>
              </a:solidFill>
              <a:latin typeface="Telegraf Bold"/>
              <a:ea typeface="Telegraf Bold"/>
              <a:cs typeface="Telegraf Bold"/>
              <a:sym typeface="Telegraf Bold"/>
            </a:endParaRPr>
          </a:p>
        </p:txBody>
      </p:sp>
      <p:sp>
        <p:nvSpPr>
          <p:cNvPr id="4" name="TextBox 14">
            <a:extLst>
              <a:ext uri="{FF2B5EF4-FFF2-40B4-BE49-F238E27FC236}">
                <a16:creationId xmlns:a16="http://schemas.microsoft.com/office/drawing/2014/main" id="{326118D6-FAFF-9B9D-CDE8-15E0AC68C509}"/>
              </a:ext>
            </a:extLst>
          </p:cNvPr>
          <p:cNvSpPr txBox="1"/>
          <p:nvPr/>
        </p:nvSpPr>
        <p:spPr>
          <a:xfrm>
            <a:off x="8905360" y="293488"/>
            <a:ext cx="1657537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Conslusiones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8" name="TextBox 14">
            <a:extLst>
              <a:ext uri="{FF2B5EF4-FFF2-40B4-BE49-F238E27FC236}">
                <a16:creationId xmlns:a16="http://schemas.microsoft.com/office/drawing/2014/main" id="{B118784F-6D14-3FA2-FB6E-289AFA0166F8}"/>
              </a:ext>
            </a:extLst>
          </p:cNvPr>
          <p:cNvSpPr txBox="1"/>
          <p:nvPr/>
        </p:nvSpPr>
        <p:spPr>
          <a:xfrm>
            <a:off x="9910751" y="302641"/>
            <a:ext cx="1657537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Reflexión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</p:spTree>
    <p:extLst>
      <p:ext uri="{BB962C8B-B14F-4D97-AF65-F5344CB8AC3E}">
        <p14:creationId xmlns:p14="http://schemas.microsoft.com/office/powerpoint/2010/main" val="3602838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031951-696C-7DB1-80CB-342B68EC78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7AB75A3-94C6-46DA-A6BB-9855B0F4830A}"/>
              </a:ext>
            </a:extLst>
          </p:cNvPr>
          <p:cNvSpPr txBox="1"/>
          <p:nvPr/>
        </p:nvSpPr>
        <p:spPr>
          <a:xfrm>
            <a:off x="10646662" y="6488668"/>
            <a:ext cx="15453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Introducción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5D7024C-563D-0D68-9092-543ABE11C161}"/>
              </a:ext>
            </a:extLst>
          </p:cNvPr>
          <p:cNvSpPr/>
          <p:nvPr/>
        </p:nvSpPr>
        <p:spPr>
          <a:xfrm>
            <a:off x="1305578" y="287567"/>
            <a:ext cx="1053363" cy="332193"/>
          </a:xfrm>
          <a:prstGeom prst="roundRect">
            <a:avLst/>
          </a:prstGeom>
          <a:noFill/>
          <a:ln>
            <a:solidFill>
              <a:srgbClr val="2A9AA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12">
            <a:extLst>
              <a:ext uri="{FF2B5EF4-FFF2-40B4-BE49-F238E27FC236}">
                <a16:creationId xmlns:a16="http://schemas.microsoft.com/office/drawing/2014/main" id="{2A8ADC02-21A3-4931-F6FF-3B7821731DB9}"/>
              </a:ext>
            </a:extLst>
          </p:cNvPr>
          <p:cNvSpPr txBox="1"/>
          <p:nvPr/>
        </p:nvSpPr>
        <p:spPr>
          <a:xfrm>
            <a:off x="1377763" y="302807"/>
            <a:ext cx="917404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 Bold"/>
                <a:ea typeface="Telegraf Bold"/>
                <a:cs typeface="Telegraf Bold"/>
                <a:sym typeface="Telegraf Bold"/>
              </a:rPr>
              <a:t>Introducción</a:t>
            </a:r>
            <a:endParaRPr lang="en-US" sz="1400" spc="-56" dirty="0">
              <a:solidFill>
                <a:schemeClr val="bg1"/>
              </a:solidFill>
              <a:latin typeface="Telegraf Bold"/>
              <a:ea typeface="Telegraf Bold"/>
              <a:cs typeface="Telegraf Bold"/>
              <a:sym typeface="Telegraf Bold"/>
            </a:endParaRPr>
          </a:p>
        </p:txBody>
      </p:sp>
      <p:sp>
        <p:nvSpPr>
          <p:cNvPr id="10" name="TextBox 13">
            <a:extLst>
              <a:ext uri="{FF2B5EF4-FFF2-40B4-BE49-F238E27FC236}">
                <a16:creationId xmlns:a16="http://schemas.microsoft.com/office/drawing/2014/main" id="{EC631234-E03D-29D0-0DB1-FE965C160533}"/>
              </a:ext>
            </a:extLst>
          </p:cNvPr>
          <p:cNvSpPr txBox="1"/>
          <p:nvPr/>
        </p:nvSpPr>
        <p:spPr>
          <a:xfrm>
            <a:off x="2466433" y="302807"/>
            <a:ext cx="928073" cy="2397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Problema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11" name="TextBox 14">
            <a:extLst>
              <a:ext uri="{FF2B5EF4-FFF2-40B4-BE49-F238E27FC236}">
                <a16:creationId xmlns:a16="http://schemas.microsoft.com/office/drawing/2014/main" id="{CAE43E39-0C6D-8AEB-960C-3C2FCBA31BA4}"/>
              </a:ext>
            </a:extLst>
          </p:cNvPr>
          <p:cNvSpPr txBox="1"/>
          <p:nvPr/>
        </p:nvSpPr>
        <p:spPr>
          <a:xfrm>
            <a:off x="4654441" y="302807"/>
            <a:ext cx="1592014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Revisión</a:t>
            </a:r>
            <a:r>
              <a:rPr lang="en-US" sz="1400" spc="-56" dirty="0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 de </a:t>
            </a: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literatura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12" name="TextBox 15">
            <a:extLst>
              <a:ext uri="{FF2B5EF4-FFF2-40B4-BE49-F238E27FC236}">
                <a16:creationId xmlns:a16="http://schemas.microsoft.com/office/drawing/2014/main" id="{C86A5A1B-3EE8-5DAF-E7D3-1C0DEE7FD813}"/>
              </a:ext>
            </a:extLst>
          </p:cNvPr>
          <p:cNvSpPr txBox="1"/>
          <p:nvPr/>
        </p:nvSpPr>
        <p:spPr>
          <a:xfrm>
            <a:off x="3565772" y="302807"/>
            <a:ext cx="917404" cy="2397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Hipótesis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1709FE19-7882-65BE-318E-5127239C8855}"/>
              </a:ext>
            </a:extLst>
          </p:cNvPr>
          <p:cNvSpPr txBox="1"/>
          <p:nvPr/>
        </p:nvSpPr>
        <p:spPr>
          <a:xfrm>
            <a:off x="6084622" y="302807"/>
            <a:ext cx="1657537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Metodología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CCC9D2A-FDB4-0218-4D2F-71D6E14871FC}"/>
              </a:ext>
            </a:extLst>
          </p:cNvPr>
          <p:cNvSpPr txBox="1"/>
          <p:nvPr/>
        </p:nvSpPr>
        <p:spPr>
          <a:xfrm>
            <a:off x="7514803" y="302807"/>
            <a:ext cx="1657537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Hallazgos</a:t>
            </a:r>
            <a:r>
              <a:rPr lang="en-US" sz="1400" spc="-56" dirty="0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 / </a:t>
            </a: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Análisis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329FECA-4CC7-BD37-F63B-BBEF4CA4E2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015" y="92393"/>
            <a:ext cx="625840" cy="736775"/>
          </a:xfrm>
          <a:prstGeom prst="rect">
            <a:avLst/>
          </a:prstGeom>
        </p:spPr>
      </p:pic>
      <p:sp>
        <p:nvSpPr>
          <p:cNvPr id="18" name="Title 2">
            <a:extLst>
              <a:ext uri="{FF2B5EF4-FFF2-40B4-BE49-F238E27FC236}">
                <a16:creationId xmlns:a16="http://schemas.microsoft.com/office/drawing/2014/main" id="{015FADFB-B8DF-3251-D2F1-7B36366F7F6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72651" y="929022"/>
            <a:ext cx="10515600" cy="6555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000" dirty="0" err="1">
                <a:solidFill>
                  <a:schemeClr val="bg1">
                    <a:lumMod val="75000"/>
                  </a:schemeClr>
                </a:solidFill>
                <a:latin typeface="Staatliches" pitchFamily="2" charset="0"/>
              </a:rPr>
              <a:t>Introducción</a:t>
            </a:r>
            <a:r>
              <a:rPr lang="en-IN" sz="4000" dirty="0">
                <a:solidFill>
                  <a:schemeClr val="bg1">
                    <a:lumMod val="75000"/>
                  </a:schemeClr>
                </a:solidFill>
                <a:latin typeface="Staatliches" pitchFamily="2" charset="0"/>
              </a:rPr>
              <a:t> – </a:t>
            </a:r>
            <a:r>
              <a:rPr lang="en-IN" sz="4000" dirty="0" err="1">
                <a:solidFill>
                  <a:schemeClr val="bg1">
                    <a:lumMod val="75000"/>
                  </a:schemeClr>
                </a:solidFill>
                <a:latin typeface="Staatliches" pitchFamily="2" charset="0"/>
              </a:rPr>
              <a:t>criptografía</a:t>
            </a:r>
            <a:r>
              <a:rPr lang="en-IN" sz="4000" dirty="0">
                <a:solidFill>
                  <a:schemeClr val="bg1">
                    <a:lumMod val="75000"/>
                  </a:schemeClr>
                </a:solidFill>
                <a:latin typeface="Staatliches" pitchFamily="2" charset="0"/>
              </a:rPr>
              <a:t> </a:t>
            </a:r>
            <a:r>
              <a:rPr lang="en-IN" sz="4000" dirty="0" err="1">
                <a:solidFill>
                  <a:schemeClr val="bg1">
                    <a:lumMod val="75000"/>
                  </a:schemeClr>
                </a:solidFill>
                <a:latin typeface="Staatliches" pitchFamily="2" charset="0"/>
              </a:rPr>
              <a:t>clásica</a:t>
            </a:r>
            <a:endParaRPr lang="en-IN" sz="4000" dirty="0">
              <a:solidFill>
                <a:schemeClr val="bg1">
                  <a:lumMod val="75000"/>
                </a:schemeClr>
              </a:solidFill>
              <a:latin typeface="Staatliches" pitchFamily="2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361AE99-BB86-D0AE-4711-EC5C256ADE31}"/>
              </a:ext>
            </a:extLst>
          </p:cNvPr>
          <p:cNvSpPr txBox="1"/>
          <p:nvPr/>
        </p:nvSpPr>
        <p:spPr>
          <a:xfrm>
            <a:off x="650935" y="1684440"/>
            <a:ext cx="11381874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000" dirty="0">
                <a:solidFill>
                  <a:schemeClr val="bg1"/>
                </a:solidFill>
              </a:rPr>
              <a:t>La criptografía clásica es la base de la seguridad digital moderna. Desde sus inicios, ha permitido proteger información mediante algoritmos de cifrado que garantizan privacidad y autenticidad.</a:t>
            </a:r>
          </a:p>
          <a:p>
            <a:endParaRPr lang="es-ES" sz="2000" dirty="0">
              <a:solidFill>
                <a:schemeClr val="bg1"/>
              </a:solidFill>
              <a:latin typeface="Aptos" panose="020B0004020202020204" pitchFamily="34" charset="0"/>
            </a:endParaRPr>
          </a:p>
          <a:p>
            <a:r>
              <a:rPr lang="es-ES" sz="2000" dirty="0">
                <a:solidFill>
                  <a:schemeClr val="bg1"/>
                </a:solidFill>
              </a:rPr>
              <a:t>Gracias a estos sistemas, la mayor parte del tráfico en línea y las transacciones digitales dependen de la criptografía clásica. </a:t>
            </a:r>
            <a:endParaRPr lang="es-ES" sz="2000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E304DCA0-7DFD-5266-36A3-9616AAC306C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7884" r="51866"/>
          <a:stretch/>
        </p:blipFill>
        <p:spPr>
          <a:xfrm>
            <a:off x="372899" y="3493380"/>
            <a:ext cx="3710723" cy="2817564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D4B91F0D-3736-9D61-DE37-FB2149F52225}"/>
              </a:ext>
            </a:extLst>
          </p:cNvPr>
          <p:cNvGrpSpPr/>
          <p:nvPr/>
        </p:nvGrpSpPr>
        <p:grpSpPr>
          <a:xfrm>
            <a:off x="21481" y="7873541"/>
            <a:ext cx="12011328" cy="2603809"/>
            <a:chOff x="104607" y="3325169"/>
            <a:chExt cx="12011328" cy="2603809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A3B9A4A3-ADB9-3F8A-FF0B-F4641172FB4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4607" y="3471000"/>
              <a:ext cx="4145161" cy="2457978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C33134F4-8AE9-DF2C-192F-558B13A6D86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6075"/>
            <a:stretch/>
          </p:blipFill>
          <p:spPr>
            <a:xfrm>
              <a:off x="4166748" y="3325169"/>
              <a:ext cx="3858503" cy="2457978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211598DF-EEB5-A901-EB33-E9B1717C4AC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039631" y="3389459"/>
              <a:ext cx="4076304" cy="2468142"/>
            </a:xfrm>
            <a:prstGeom prst="rect">
              <a:avLst/>
            </a:prstGeom>
          </p:spPr>
        </p:pic>
      </p:grpSp>
      <p:sp>
        <p:nvSpPr>
          <p:cNvPr id="4" name="TextBox 14">
            <a:extLst>
              <a:ext uri="{FF2B5EF4-FFF2-40B4-BE49-F238E27FC236}">
                <a16:creationId xmlns:a16="http://schemas.microsoft.com/office/drawing/2014/main" id="{683FDCBB-A313-449F-2294-1B695C34DE11}"/>
              </a:ext>
            </a:extLst>
          </p:cNvPr>
          <p:cNvSpPr txBox="1"/>
          <p:nvPr/>
        </p:nvSpPr>
        <p:spPr>
          <a:xfrm>
            <a:off x="8905360" y="293488"/>
            <a:ext cx="1657537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Conslusiones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5" name="TextBox 14">
            <a:extLst>
              <a:ext uri="{FF2B5EF4-FFF2-40B4-BE49-F238E27FC236}">
                <a16:creationId xmlns:a16="http://schemas.microsoft.com/office/drawing/2014/main" id="{1CD05645-671F-0317-51C7-2F02D2F40035}"/>
              </a:ext>
            </a:extLst>
          </p:cNvPr>
          <p:cNvSpPr txBox="1"/>
          <p:nvPr/>
        </p:nvSpPr>
        <p:spPr>
          <a:xfrm>
            <a:off x="9910751" y="302641"/>
            <a:ext cx="1657537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Reflexión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E89B232-33CC-17CB-4267-47D5D266478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86828" y="3430087"/>
            <a:ext cx="4218343" cy="237889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EEDA672-057A-5F40-B241-97709AFBD73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08380" y="3427913"/>
            <a:ext cx="4044233" cy="2308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9360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FC1694-6BCF-D221-1557-60A9DFA707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47C0881-B058-1774-EE5C-C9E50B99F2DF}"/>
              </a:ext>
            </a:extLst>
          </p:cNvPr>
          <p:cNvSpPr txBox="1"/>
          <p:nvPr/>
        </p:nvSpPr>
        <p:spPr>
          <a:xfrm>
            <a:off x="10768519" y="6488668"/>
            <a:ext cx="1423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Metodología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5B9E48A-E339-0FB9-EC8A-DABCDC2CE9CB}"/>
              </a:ext>
            </a:extLst>
          </p:cNvPr>
          <p:cNvSpPr/>
          <p:nvPr/>
        </p:nvSpPr>
        <p:spPr>
          <a:xfrm>
            <a:off x="6417720" y="283385"/>
            <a:ext cx="1002254" cy="332193"/>
          </a:xfrm>
          <a:prstGeom prst="roundRect">
            <a:avLst/>
          </a:prstGeom>
          <a:noFill/>
          <a:ln>
            <a:solidFill>
              <a:srgbClr val="2A9AA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12">
            <a:extLst>
              <a:ext uri="{FF2B5EF4-FFF2-40B4-BE49-F238E27FC236}">
                <a16:creationId xmlns:a16="http://schemas.microsoft.com/office/drawing/2014/main" id="{C2AD1ABE-E0C4-2F9A-A369-AA75E1EF3C78}"/>
              </a:ext>
            </a:extLst>
          </p:cNvPr>
          <p:cNvSpPr txBox="1"/>
          <p:nvPr/>
        </p:nvSpPr>
        <p:spPr>
          <a:xfrm>
            <a:off x="1377763" y="302807"/>
            <a:ext cx="917404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 Bold"/>
                <a:ea typeface="Telegraf Bold"/>
                <a:cs typeface="Telegraf Bold"/>
                <a:sym typeface="Telegraf Bold"/>
              </a:rPr>
              <a:t>Introducción</a:t>
            </a:r>
            <a:endParaRPr lang="en-US" sz="1400" spc="-56" dirty="0">
              <a:solidFill>
                <a:schemeClr val="bg1"/>
              </a:solidFill>
              <a:latin typeface="Telegraf Bold"/>
              <a:ea typeface="Telegraf Bold"/>
              <a:cs typeface="Telegraf Bold"/>
              <a:sym typeface="Telegraf Bold"/>
            </a:endParaRPr>
          </a:p>
        </p:txBody>
      </p:sp>
      <p:sp>
        <p:nvSpPr>
          <p:cNvPr id="7" name="TextBox 13">
            <a:extLst>
              <a:ext uri="{FF2B5EF4-FFF2-40B4-BE49-F238E27FC236}">
                <a16:creationId xmlns:a16="http://schemas.microsoft.com/office/drawing/2014/main" id="{6EABE6DD-2D73-DBCC-1D8D-D94E497A2C79}"/>
              </a:ext>
            </a:extLst>
          </p:cNvPr>
          <p:cNvSpPr txBox="1"/>
          <p:nvPr/>
        </p:nvSpPr>
        <p:spPr>
          <a:xfrm>
            <a:off x="2466433" y="302807"/>
            <a:ext cx="928073" cy="2397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Problema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9" name="TextBox 14">
            <a:extLst>
              <a:ext uri="{FF2B5EF4-FFF2-40B4-BE49-F238E27FC236}">
                <a16:creationId xmlns:a16="http://schemas.microsoft.com/office/drawing/2014/main" id="{2404CDDF-9186-1F50-80F6-EB784E87A4CE}"/>
              </a:ext>
            </a:extLst>
          </p:cNvPr>
          <p:cNvSpPr txBox="1"/>
          <p:nvPr/>
        </p:nvSpPr>
        <p:spPr>
          <a:xfrm>
            <a:off x="4654441" y="302807"/>
            <a:ext cx="1592014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Revisión</a:t>
            </a:r>
            <a:r>
              <a:rPr lang="en-US" sz="1400" spc="-56" dirty="0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 de </a:t>
            </a: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literatura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10" name="TextBox 15">
            <a:extLst>
              <a:ext uri="{FF2B5EF4-FFF2-40B4-BE49-F238E27FC236}">
                <a16:creationId xmlns:a16="http://schemas.microsoft.com/office/drawing/2014/main" id="{83308928-34D1-5681-494B-9C8E75631AC9}"/>
              </a:ext>
            </a:extLst>
          </p:cNvPr>
          <p:cNvSpPr txBox="1"/>
          <p:nvPr/>
        </p:nvSpPr>
        <p:spPr>
          <a:xfrm>
            <a:off x="3565772" y="302807"/>
            <a:ext cx="917404" cy="2397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Hipótesis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12" name="TextBox 14">
            <a:extLst>
              <a:ext uri="{FF2B5EF4-FFF2-40B4-BE49-F238E27FC236}">
                <a16:creationId xmlns:a16="http://schemas.microsoft.com/office/drawing/2014/main" id="{56AEC04F-EC3C-3453-BA32-CC1FA5B88BB2}"/>
              </a:ext>
            </a:extLst>
          </p:cNvPr>
          <p:cNvSpPr txBox="1"/>
          <p:nvPr/>
        </p:nvSpPr>
        <p:spPr>
          <a:xfrm>
            <a:off x="6084622" y="302807"/>
            <a:ext cx="1657537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Metodología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13" name="TextBox 14">
            <a:extLst>
              <a:ext uri="{FF2B5EF4-FFF2-40B4-BE49-F238E27FC236}">
                <a16:creationId xmlns:a16="http://schemas.microsoft.com/office/drawing/2014/main" id="{8AB2FE8A-04BF-CDCA-F57B-A95BC86BC861}"/>
              </a:ext>
            </a:extLst>
          </p:cNvPr>
          <p:cNvSpPr txBox="1"/>
          <p:nvPr/>
        </p:nvSpPr>
        <p:spPr>
          <a:xfrm>
            <a:off x="7514803" y="302807"/>
            <a:ext cx="1657537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Hallazgos</a:t>
            </a:r>
            <a:r>
              <a:rPr lang="en-US" sz="1400" spc="-56" dirty="0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 / </a:t>
            </a: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Análisis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7FB6BEE-033A-74AB-B115-1DAE5B5FA1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015" y="92393"/>
            <a:ext cx="625840" cy="736775"/>
          </a:xfrm>
          <a:prstGeom prst="rect">
            <a:avLst/>
          </a:prstGeom>
        </p:spPr>
      </p:pic>
      <p:sp>
        <p:nvSpPr>
          <p:cNvPr id="16" name="Title 2">
            <a:extLst>
              <a:ext uri="{FF2B5EF4-FFF2-40B4-BE49-F238E27FC236}">
                <a16:creationId xmlns:a16="http://schemas.microsoft.com/office/drawing/2014/main" id="{2100252B-88A7-4FD6-B1FF-221D034D7D0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72651" y="929022"/>
            <a:ext cx="10515600" cy="6555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000" dirty="0" err="1">
                <a:solidFill>
                  <a:schemeClr val="bg1">
                    <a:lumMod val="75000"/>
                  </a:schemeClr>
                </a:solidFill>
                <a:latin typeface="Staatliches" pitchFamily="2" charset="0"/>
              </a:rPr>
              <a:t>Metodología</a:t>
            </a:r>
            <a:r>
              <a:rPr lang="en-IN" sz="4000" dirty="0">
                <a:solidFill>
                  <a:schemeClr val="bg1">
                    <a:lumMod val="75000"/>
                  </a:schemeClr>
                </a:solidFill>
                <a:latin typeface="Staatliches" pitchFamily="2" charset="0"/>
              </a:rPr>
              <a:t> – </a:t>
            </a:r>
            <a:r>
              <a:rPr lang="en-IN" sz="4000" dirty="0" err="1">
                <a:solidFill>
                  <a:schemeClr val="bg1">
                    <a:lumMod val="75000"/>
                  </a:schemeClr>
                </a:solidFill>
                <a:latin typeface="Staatliches" pitchFamily="2" charset="0"/>
              </a:rPr>
              <a:t>Teorías</a:t>
            </a:r>
            <a:endParaRPr lang="en-IN" sz="4000" dirty="0">
              <a:solidFill>
                <a:schemeClr val="bg1">
                  <a:lumMod val="75000"/>
                </a:schemeClr>
              </a:solidFill>
              <a:latin typeface="Staatliches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3" name="Table 22">
                <a:extLst>
                  <a:ext uri="{FF2B5EF4-FFF2-40B4-BE49-F238E27FC236}">
                    <a16:creationId xmlns:a16="http://schemas.microsoft.com/office/drawing/2014/main" id="{1E1C3C95-641D-25C7-0505-05726BE80BF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7622666"/>
                  </p:ext>
                </p:extLst>
              </p:nvPr>
            </p:nvGraphicFramePr>
            <p:xfrm>
              <a:off x="901681" y="2282947"/>
              <a:ext cx="10689548" cy="3114040"/>
            </p:xfrm>
            <a:graphic>
              <a:graphicData uri="http://schemas.openxmlformats.org/drawingml/2006/table">
                <a:tbl>
                  <a:tblPr firstRow="1" bandRow="1">
                    <a:tableStyleId>{D7AC3CCA-C797-4891-BE02-D94E43425B78}</a:tableStyleId>
                  </a:tblPr>
                  <a:tblGrid>
                    <a:gridCol w="1174846">
                      <a:extLst>
                        <a:ext uri="{9D8B030D-6E8A-4147-A177-3AD203B41FA5}">
                          <a16:colId xmlns:a16="http://schemas.microsoft.com/office/drawing/2014/main" val="3214008504"/>
                        </a:ext>
                      </a:extLst>
                    </a:gridCol>
                    <a:gridCol w="6314302">
                      <a:extLst>
                        <a:ext uri="{9D8B030D-6E8A-4147-A177-3AD203B41FA5}">
                          <a16:colId xmlns:a16="http://schemas.microsoft.com/office/drawing/2014/main" val="2865828046"/>
                        </a:ext>
                      </a:extLst>
                    </a:gridCol>
                    <a:gridCol w="3200400">
                      <a:extLst>
                        <a:ext uri="{9D8B030D-6E8A-4147-A177-3AD203B41FA5}">
                          <a16:colId xmlns:a16="http://schemas.microsoft.com/office/drawing/2014/main" val="336432404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err="1"/>
                            <a:t>Algoritmo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Base </a:t>
                          </a:r>
                          <a:r>
                            <a:rPr lang="en-US" dirty="0" err="1"/>
                            <a:t>matemática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err="1"/>
                            <a:t>Fórmula</a:t>
                          </a:r>
                          <a:r>
                            <a:rPr lang="en-US" dirty="0"/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156124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RSA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285750" indent="-28575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dirty="0" err="1"/>
                            <a:t>Teoría</a:t>
                          </a:r>
                          <a:r>
                            <a:rPr lang="en-US" dirty="0"/>
                            <a:t> de </a:t>
                          </a:r>
                          <a:r>
                            <a:rPr lang="en-US" dirty="0" err="1"/>
                            <a:t>números</a:t>
                          </a:r>
                          <a:r>
                            <a:rPr lang="en-US" dirty="0"/>
                            <a:t> </a:t>
                          </a:r>
                        </a:p>
                        <a:p>
                          <a:pPr marL="285750" indent="-28575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dirty="0" err="1"/>
                            <a:t>Dificultad</a:t>
                          </a:r>
                          <a:r>
                            <a:rPr lang="en-US" dirty="0"/>
                            <a:t> de </a:t>
                          </a:r>
                          <a:r>
                            <a:rPr lang="en-US" dirty="0" err="1"/>
                            <a:t>factorizar</a:t>
                          </a:r>
                          <a:r>
                            <a:rPr lang="en-US" dirty="0"/>
                            <a:t> </a:t>
                          </a:r>
                          <a:r>
                            <a:rPr lang="en-US" dirty="0" err="1"/>
                            <a:t>números</a:t>
                          </a:r>
                          <a:r>
                            <a:rPr lang="en-US" dirty="0"/>
                            <a:t> </a:t>
                          </a:r>
                          <a:r>
                            <a:rPr lang="en-US" dirty="0" err="1"/>
                            <a:t>primos</a:t>
                          </a:r>
                          <a:r>
                            <a:rPr lang="en-US" dirty="0"/>
                            <a:t> </a:t>
                          </a:r>
                          <a:r>
                            <a:rPr lang="en-US" dirty="0" err="1"/>
                            <a:t>grandes</a:t>
                          </a:r>
                          <a:endParaRPr lang="en-US" dirty="0"/>
                        </a:p>
                        <a:p>
                          <a:pPr marL="285750" indent="-28575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s-ES" dirty="0"/>
                            <a:t>Teoría de la complejidad computacional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dirty="0"/>
                            <a:t>n=p × q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6009993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indent="0">
                            <a:buFont typeface="Arial" panose="020B0604020202020204" pitchFamily="34" charset="0"/>
                            <a:buNone/>
                          </a:pPr>
                          <a:r>
                            <a:rPr lang="en-US" dirty="0"/>
                            <a:t>ECC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285750" indent="-28575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s-ES" dirty="0"/>
                            <a:t>Teoría de grupos </a:t>
                          </a:r>
                        </a:p>
                        <a:p>
                          <a:pPr marL="285750" indent="-28575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s-ES" dirty="0"/>
                            <a:t>Curvas elípticas</a:t>
                          </a:r>
                        </a:p>
                        <a:p>
                          <a:pPr marL="285750" indent="-28575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s-ES" dirty="0"/>
                            <a:t>Teoría de la complejidad computacional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b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b="0" dirty="0"/>
                            <a:t> =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b="0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  <m:r>
                                <a:rPr lang="en-US" b="0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smtClean="0">
                                  <a:latin typeface="Cambria Math" panose="02040503050406030204" pitchFamily="18" charset="0"/>
                                </a:rPr>
                                <m:t>𝑎𝑥</m:t>
                              </m:r>
                              <m:r>
                                <a:rPr lang="en-US" b="0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oMath>
                          </a14:m>
                          <a:endParaRPr lang="en-US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3640474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285750" indent="-28575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s-ES" dirty="0"/>
                            <a:t>Aritmética modular </a:t>
                          </a:r>
                        </a:p>
                        <a:p>
                          <a:pPr marL="285750" indent="-28575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s-ES" dirty="0"/>
                            <a:t>Problema del logaritmo discreto</a:t>
                          </a:r>
                        </a:p>
                        <a:p>
                          <a:pPr marL="285750" indent="-28575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s-ES" dirty="0"/>
                            <a:t>Teoría de la complejidad computacional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𝑔𝑥≡ 𝐴mod  𝑝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0347647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3" name="Table 22">
                <a:extLst>
                  <a:ext uri="{FF2B5EF4-FFF2-40B4-BE49-F238E27FC236}">
                    <a16:creationId xmlns:a16="http://schemas.microsoft.com/office/drawing/2014/main" id="{1E1C3C95-641D-25C7-0505-05726BE80BF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7622666"/>
                  </p:ext>
                </p:extLst>
              </p:nvPr>
            </p:nvGraphicFramePr>
            <p:xfrm>
              <a:off x="901681" y="2282947"/>
              <a:ext cx="10689548" cy="3114040"/>
            </p:xfrm>
            <a:graphic>
              <a:graphicData uri="http://schemas.openxmlformats.org/drawingml/2006/table">
                <a:tbl>
                  <a:tblPr firstRow="1" bandRow="1">
                    <a:tableStyleId>{D7AC3CCA-C797-4891-BE02-D94E43425B78}</a:tableStyleId>
                  </a:tblPr>
                  <a:tblGrid>
                    <a:gridCol w="1174846">
                      <a:extLst>
                        <a:ext uri="{9D8B030D-6E8A-4147-A177-3AD203B41FA5}">
                          <a16:colId xmlns:a16="http://schemas.microsoft.com/office/drawing/2014/main" val="3214008504"/>
                        </a:ext>
                      </a:extLst>
                    </a:gridCol>
                    <a:gridCol w="6314302">
                      <a:extLst>
                        <a:ext uri="{9D8B030D-6E8A-4147-A177-3AD203B41FA5}">
                          <a16:colId xmlns:a16="http://schemas.microsoft.com/office/drawing/2014/main" val="2865828046"/>
                        </a:ext>
                      </a:extLst>
                    </a:gridCol>
                    <a:gridCol w="3200400">
                      <a:extLst>
                        <a:ext uri="{9D8B030D-6E8A-4147-A177-3AD203B41FA5}">
                          <a16:colId xmlns:a16="http://schemas.microsoft.com/office/drawing/2014/main" val="336432404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err="1"/>
                            <a:t>Algoritmo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Base </a:t>
                          </a:r>
                          <a:r>
                            <a:rPr lang="en-US" dirty="0" err="1"/>
                            <a:t>matemática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err="1"/>
                            <a:t>Fórmula</a:t>
                          </a:r>
                          <a:r>
                            <a:rPr lang="en-US" dirty="0"/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15612455"/>
                      </a:ext>
                    </a:extLst>
                  </a:tr>
                  <a:tr h="91440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RSA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285750" indent="-28575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dirty="0" err="1"/>
                            <a:t>Teoría</a:t>
                          </a:r>
                          <a:r>
                            <a:rPr lang="en-US" dirty="0"/>
                            <a:t> de </a:t>
                          </a:r>
                          <a:r>
                            <a:rPr lang="en-US" dirty="0" err="1"/>
                            <a:t>números</a:t>
                          </a:r>
                          <a:r>
                            <a:rPr lang="en-US" dirty="0"/>
                            <a:t> </a:t>
                          </a:r>
                        </a:p>
                        <a:p>
                          <a:pPr marL="285750" indent="-28575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dirty="0" err="1"/>
                            <a:t>Dificultad</a:t>
                          </a:r>
                          <a:r>
                            <a:rPr lang="en-US" dirty="0"/>
                            <a:t> de </a:t>
                          </a:r>
                          <a:r>
                            <a:rPr lang="en-US" dirty="0" err="1"/>
                            <a:t>factorizar</a:t>
                          </a:r>
                          <a:r>
                            <a:rPr lang="en-US" dirty="0"/>
                            <a:t> </a:t>
                          </a:r>
                          <a:r>
                            <a:rPr lang="en-US" dirty="0" err="1"/>
                            <a:t>números</a:t>
                          </a:r>
                          <a:r>
                            <a:rPr lang="en-US" dirty="0"/>
                            <a:t> </a:t>
                          </a:r>
                          <a:r>
                            <a:rPr lang="en-US" dirty="0" err="1"/>
                            <a:t>primos</a:t>
                          </a:r>
                          <a:r>
                            <a:rPr lang="en-US" dirty="0"/>
                            <a:t> </a:t>
                          </a:r>
                          <a:r>
                            <a:rPr lang="en-US" dirty="0" err="1"/>
                            <a:t>grandes</a:t>
                          </a:r>
                          <a:endParaRPr lang="en-US" dirty="0"/>
                        </a:p>
                        <a:p>
                          <a:pPr marL="285750" indent="-28575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s-ES" dirty="0"/>
                            <a:t>Teoría de la complejidad computacional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dirty="0"/>
                            <a:t>n=p × q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6009993"/>
                      </a:ext>
                    </a:extLst>
                  </a:tr>
                  <a:tr h="914400">
                    <a:tc>
                      <a:txBody>
                        <a:bodyPr/>
                        <a:lstStyle/>
                        <a:p>
                          <a:pPr marL="0" indent="0">
                            <a:buFont typeface="Arial" panose="020B0604020202020204" pitchFamily="34" charset="0"/>
                            <a:buNone/>
                          </a:pPr>
                          <a:r>
                            <a:rPr lang="en-US" dirty="0"/>
                            <a:t>ECC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285750" indent="-28575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s-ES" dirty="0"/>
                            <a:t>Teoría de grupos </a:t>
                          </a:r>
                        </a:p>
                        <a:p>
                          <a:pPr marL="285750" indent="-28575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s-ES" dirty="0"/>
                            <a:t>Curvas elípticas</a:t>
                          </a:r>
                        </a:p>
                        <a:p>
                          <a:pPr marL="285750" indent="-28575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s-ES" dirty="0"/>
                            <a:t>Teoría de la complejidad computacional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34476" t="-143046" r="-381" b="-10927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36404749"/>
                      </a:ext>
                    </a:extLst>
                  </a:tr>
                  <a:tr h="91440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285750" indent="-28575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s-ES" dirty="0"/>
                            <a:t>Aritmética modular </a:t>
                          </a:r>
                        </a:p>
                        <a:p>
                          <a:pPr marL="285750" indent="-28575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s-ES" dirty="0"/>
                            <a:t>Problema del logaritmo discreto</a:t>
                          </a:r>
                        </a:p>
                        <a:p>
                          <a:pPr marL="285750" indent="-28575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s-ES" dirty="0"/>
                            <a:t>Teoría de la complejidad computacional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𝑔𝑥≡ 𝐴mod  𝑝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0347647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4" name="TextBox 19">
            <a:extLst>
              <a:ext uri="{FF2B5EF4-FFF2-40B4-BE49-F238E27FC236}">
                <a16:creationId xmlns:a16="http://schemas.microsoft.com/office/drawing/2014/main" id="{0A23E7D9-39C8-5284-BBF5-EFFCEE836B8A}"/>
              </a:ext>
            </a:extLst>
          </p:cNvPr>
          <p:cNvSpPr txBox="1"/>
          <p:nvPr/>
        </p:nvSpPr>
        <p:spPr>
          <a:xfrm>
            <a:off x="672651" y="1898030"/>
            <a:ext cx="2913868" cy="3365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59"/>
              </a:lnSpc>
            </a:pPr>
            <a:r>
              <a:rPr lang="en-US" sz="2299" b="1" spc="-91" dirty="0" err="1">
                <a:solidFill>
                  <a:srgbClr val="2A9AA8"/>
                </a:solidFill>
                <a:latin typeface="Telegraf Bold"/>
                <a:ea typeface="Telegraf Bold"/>
                <a:cs typeface="Telegraf Bold"/>
                <a:sym typeface="Telegraf Bold"/>
              </a:rPr>
              <a:t>Algoritmos</a:t>
            </a:r>
            <a:r>
              <a:rPr lang="en-US" sz="2299" b="1" spc="-91" dirty="0">
                <a:solidFill>
                  <a:srgbClr val="2A9AA8"/>
                </a:solidFill>
                <a:latin typeface="Telegraf Bold"/>
                <a:ea typeface="Telegraf Bold"/>
                <a:cs typeface="Telegraf Bold"/>
                <a:sym typeface="Telegraf Bold"/>
              </a:rPr>
              <a:t> </a:t>
            </a:r>
            <a:r>
              <a:rPr lang="en-US" sz="2299" b="1" spc="-91" dirty="0" err="1">
                <a:solidFill>
                  <a:srgbClr val="2A9AA8"/>
                </a:solidFill>
                <a:latin typeface="Telegraf Bold"/>
                <a:ea typeface="Telegraf Bold"/>
                <a:cs typeface="Telegraf Bold"/>
                <a:sym typeface="Telegraf Bold"/>
              </a:rPr>
              <a:t>Clásicos</a:t>
            </a:r>
            <a:endParaRPr lang="en-US" sz="2299" b="1" spc="-91" dirty="0">
              <a:solidFill>
                <a:srgbClr val="2A9AA8"/>
              </a:solidFill>
              <a:latin typeface="Telegraf Bold"/>
              <a:ea typeface="Telegraf Bold"/>
              <a:cs typeface="Telegraf Bold"/>
              <a:sym typeface="Telegraf Bold"/>
            </a:endParaRPr>
          </a:p>
        </p:txBody>
      </p:sp>
      <p:sp>
        <p:nvSpPr>
          <p:cNvPr id="4" name="TextBox 14">
            <a:extLst>
              <a:ext uri="{FF2B5EF4-FFF2-40B4-BE49-F238E27FC236}">
                <a16:creationId xmlns:a16="http://schemas.microsoft.com/office/drawing/2014/main" id="{688A21CA-88B6-57E0-9800-13275675751E}"/>
              </a:ext>
            </a:extLst>
          </p:cNvPr>
          <p:cNvSpPr txBox="1"/>
          <p:nvPr/>
        </p:nvSpPr>
        <p:spPr>
          <a:xfrm>
            <a:off x="8905360" y="293488"/>
            <a:ext cx="1657537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Conslusiones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6" name="TextBox 14">
            <a:extLst>
              <a:ext uri="{FF2B5EF4-FFF2-40B4-BE49-F238E27FC236}">
                <a16:creationId xmlns:a16="http://schemas.microsoft.com/office/drawing/2014/main" id="{39CF864F-4DA9-53C9-DDC5-E002B1CCFD7F}"/>
              </a:ext>
            </a:extLst>
          </p:cNvPr>
          <p:cNvSpPr txBox="1"/>
          <p:nvPr/>
        </p:nvSpPr>
        <p:spPr>
          <a:xfrm>
            <a:off x="9910751" y="302641"/>
            <a:ext cx="1657537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Reflexión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</p:spTree>
    <p:extLst>
      <p:ext uri="{BB962C8B-B14F-4D97-AF65-F5344CB8AC3E}">
        <p14:creationId xmlns:p14="http://schemas.microsoft.com/office/powerpoint/2010/main" val="1900237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96DA01-0300-D8E5-DAD4-566BD65D63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1E9B0DB-934F-E5CE-BCA5-C1C6DD535C3A}"/>
              </a:ext>
            </a:extLst>
          </p:cNvPr>
          <p:cNvSpPr txBox="1"/>
          <p:nvPr/>
        </p:nvSpPr>
        <p:spPr>
          <a:xfrm>
            <a:off x="10768519" y="6488668"/>
            <a:ext cx="1423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Metodología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E0AE2F6A-6721-97B4-A7CC-4999C780C23C}"/>
              </a:ext>
            </a:extLst>
          </p:cNvPr>
          <p:cNvSpPr/>
          <p:nvPr/>
        </p:nvSpPr>
        <p:spPr>
          <a:xfrm>
            <a:off x="6417720" y="283385"/>
            <a:ext cx="1002254" cy="332193"/>
          </a:xfrm>
          <a:prstGeom prst="roundRect">
            <a:avLst/>
          </a:prstGeom>
          <a:noFill/>
          <a:ln>
            <a:solidFill>
              <a:srgbClr val="2A9AA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12">
            <a:extLst>
              <a:ext uri="{FF2B5EF4-FFF2-40B4-BE49-F238E27FC236}">
                <a16:creationId xmlns:a16="http://schemas.microsoft.com/office/drawing/2014/main" id="{D7928EC4-D9EA-0CB0-22A1-7DB1CD940C49}"/>
              </a:ext>
            </a:extLst>
          </p:cNvPr>
          <p:cNvSpPr txBox="1"/>
          <p:nvPr/>
        </p:nvSpPr>
        <p:spPr>
          <a:xfrm>
            <a:off x="1377763" y="302807"/>
            <a:ext cx="917404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 Bold"/>
                <a:ea typeface="Telegraf Bold"/>
                <a:cs typeface="Telegraf Bold"/>
                <a:sym typeface="Telegraf Bold"/>
              </a:rPr>
              <a:t>Introducción</a:t>
            </a:r>
            <a:endParaRPr lang="en-US" sz="1400" spc="-56" dirty="0">
              <a:solidFill>
                <a:schemeClr val="bg1"/>
              </a:solidFill>
              <a:latin typeface="Telegraf Bold"/>
              <a:ea typeface="Telegraf Bold"/>
              <a:cs typeface="Telegraf Bold"/>
              <a:sym typeface="Telegraf Bold"/>
            </a:endParaRPr>
          </a:p>
        </p:txBody>
      </p:sp>
      <p:sp>
        <p:nvSpPr>
          <p:cNvPr id="7" name="TextBox 13">
            <a:extLst>
              <a:ext uri="{FF2B5EF4-FFF2-40B4-BE49-F238E27FC236}">
                <a16:creationId xmlns:a16="http://schemas.microsoft.com/office/drawing/2014/main" id="{C07B6C82-9C96-8F3E-1343-98BD7FD25654}"/>
              </a:ext>
            </a:extLst>
          </p:cNvPr>
          <p:cNvSpPr txBox="1"/>
          <p:nvPr/>
        </p:nvSpPr>
        <p:spPr>
          <a:xfrm>
            <a:off x="2466433" y="302807"/>
            <a:ext cx="928073" cy="2397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Problema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9" name="TextBox 14">
            <a:extLst>
              <a:ext uri="{FF2B5EF4-FFF2-40B4-BE49-F238E27FC236}">
                <a16:creationId xmlns:a16="http://schemas.microsoft.com/office/drawing/2014/main" id="{EB46558B-D095-9B71-4223-85A60A4F3804}"/>
              </a:ext>
            </a:extLst>
          </p:cNvPr>
          <p:cNvSpPr txBox="1"/>
          <p:nvPr/>
        </p:nvSpPr>
        <p:spPr>
          <a:xfrm>
            <a:off x="4654441" y="302807"/>
            <a:ext cx="1592014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Revisión</a:t>
            </a:r>
            <a:r>
              <a:rPr lang="en-US" sz="1400" spc="-56" dirty="0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 de </a:t>
            </a: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literatura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10" name="TextBox 15">
            <a:extLst>
              <a:ext uri="{FF2B5EF4-FFF2-40B4-BE49-F238E27FC236}">
                <a16:creationId xmlns:a16="http://schemas.microsoft.com/office/drawing/2014/main" id="{4D5687F6-48AD-88AB-56FF-77048EE53856}"/>
              </a:ext>
            </a:extLst>
          </p:cNvPr>
          <p:cNvSpPr txBox="1"/>
          <p:nvPr/>
        </p:nvSpPr>
        <p:spPr>
          <a:xfrm>
            <a:off x="3565772" y="302807"/>
            <a:ext cx="917404" cy="2397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Hipótesis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12" name="TextBox 14">
            <a:extLst>
              <a:ext uri="{FF2B5EF4-FFF2-40B4-BE49-F238E27FC236}">
                <a16:creationId xmlns:a16="http://schemas.microsoft.com/office/drawing/2014/main" id="{FEF188A2-F8B1-9C61-420C-CDFB5F4B591C}"/>
              </a:ext>
            </a:extLst>
          </p:cNvPr>
          <p:cNvSpPr txBox="1"/>
          <p:nvPr/>
        </p:nvSpPr>
        <p:spPr>
          <a:xfrm>
            <a:off x="6084622" y="302807"/>
            <a:ext cx="1657537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Metodología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13" name="TextBox 14">
            <a:extLst>
              <a:ext uri="{FF2B5EF4-FFF2-40B4-BE49-F238E27FC236}">
                <a16:creationId xmlns:a16="http://schemas.microsoft.com/office/drawing/2014/main" id="{2480F116-6F1B-8F78-8F59-D0D5601D5DAD}"/>
              </a:ext>
            </a:extLst>
          </p:cNvPr>
          <p:cNvSpPr txBox="1"/>
          <p:nvPr/>
        </p:nvSpPr>
        <p:spPr>
          <a:xfrm>
            <a:off x="7514803" y="302807"/>
            <a:ext cx="1657537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Hallazgos</a:t>
            </a:r>
            <a:r>
              <a:rPr lang="en-US" sz="1400" spc="-56" dirty="0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 / </a:t>
            </a: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Análisis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852BC93-25B6-8195-E49D-040BAB2BEE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015" y="92393"/>
            <a:ext cx="625840" cy="736775"/>
          </a:xfrm>
          <a:prstGeom prst="rect">
            <a:avLst/>
          </a:prstGeom>
        </p:spPr>
      </p:pic>
      <p:sp>
        <p:nvSpPr>
          <p:cNvPr id="16" name="Title 2">
            <a:extLst>
              <a:ext uri="{FF2B5EF4-FFF2-40B4-BE49-F238E27FC236}">
                <a16:creationId xmlns:a16="http://schemas.microsoft.com/office/drawing/2014/main" id="{A8B0F93A-40B4-9D8F-3D03-464A4356795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72651" y="929022"/>
            <a:ext cx="10515600" cy="6555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000" dirty="0" err="1">
                <a:solidFill>
                  <a:schemeClr val="bg1">
                    <a:lumMod val="75000"/>
                  </a:schemeClr>
                </a:solidFill>
                <a:latin typeface="Staatliches" pitchFamily="2" charset="0"/>
              </a:rPr>
              <a:t>Metodología</a:t>
            </a:r>
            <a:r>
              <a:rPr lang="en-IN" sz="4000" dirty="0">
                <a:solidFill>
                  <a:schemeClr val="bg1">
                    <a:lumMod val="75000"/>
                  </a:schemeClr>
                </a:solidFill>
                <a:latin typeface="Staatliches" pitchFamily="2" charset="0"/>
              </a:rPr>
              <a:t> – </a:t>
            </a:r>
            <a:r>
              <a:rPr lang="en-IN" sz="4000" dirty="0" err="1">
                <a:solidFill>
                  <a:schemeClr val="bg1">
                    <a:lumMod val="75000"/>
                  </a:schemeClr>
                </a:solidFill>
                <a:latin typeface="Staatliches" pitchFamily="2" charset="0"/>
              </a:rPr>
              <a:t>Teorías</a:t>
            </a:r>
            <a:endParaRPr lang="en-IN" sz="4000" dirty="0">
              <a:solidFill>
                <a:schemeClr val="bg1">
                  <a:lumMod val="75000"/>
                </a:schemeClr>
              </a:solidFill>
              <a:latin typeface="Staatliches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3" name="Table 22">
                <a:extLst>
                  <a:ext uri="{FF2B5EF4-FFF2-40B4-BE49-F238E27FC236}">
                    <a16:creationId xmlns:a16="http://schemas.microsoft.com/office/drawing/2014/main" id="{A7EB46B7-107D-6821-5A95-564A6E70B74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63775049"/>
                  </p:ext>
                </p:extLst>
              </p:nvPr>
            </p:nvGraphicFramePr>
            <p:xfrm>
              <a:off x="901681" y="2282947"/>
              <a:ext cx="10689548" cy="3114040"/>
            </p:xfrm>
            <a:graphic>
              <a:graphicData uri="http://schemas.openxmlformats.org/drawingml/2006/table">
                <a:tbl>
                  <a:tblPr firstRow="1" bandRow="1">
                    <a:tableStyleId>{D7AC3CCA-C797-4891-BE02-D94E43425B78}</a:tableStyleId>
                  </a:tblPr>
                  <a:tblGrid>
                    <a:gridCol w="1174846">
                      <a:extLst>
                        <a:ext uri="{9D8B030D-6E8A-4147-A177-3AD203B41FA5}">
                          <a16:colId xmlns:a16="http://schemas.microsoft.com/office/drawing/2014/main" val="3214008504"/>
                        </a:ext>
                      </a:extLst>
                    </a:gridCol>
                    <a:gridCol w="6314302">
                      <a:extLst>
                        <a:ext uri="{9D8B030D-6E8A-4147-A177-3AD203B41FA5}">
                          <a16:colId xmlns:a16="http://schemas.microsoft.com/office/drawing/2014/main" val="2865828046"/>
                        </a:ext>
                      </a:extLst>
                    </a:gridCol>
                    <a:gridCol w="3200400">
                      <a:extLst>
                        <a:ext uri="{9D8B030D-6E8A-4147-A177-3AD203B41FA5}">
                          <a16:colId xmlns:a16="http://schemas.microsoft.com/office/drawing/2014/main" val="336432404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err="1"/>
                            <a:t>Algoritmo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Base </a:t>
                          </a:r>
                          <a:r>
                            <a:rPr lang="en-US" dirty="0" err="1"/>
                            <a:t>matemática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err="1"/>
                            <a:t>Fórmula</a:t>
                          </a:r>
                          <a:r>
                            <a:rPr lang="en-US" dirty="0"/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156124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285750" indent="-28575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dirty="0" err="1"/>
                            <a:t>Teoría</a:t>
                          </a:r>
                          <a:r>
                            <a:rPr lang="en-US" dirty="0"/>
                            <a:t> de </a:t>
                          </a:r>
                          <a:r>
                            <a:rPr lang="en-US" dirty="0" err="1"/>
                            <a:t>números</a:t>
                          </a:r>
                          <a:r>
                            <a:rPr lang="en-US" dirty="0"/>
                            <a:t> </a:t>
                          </a:r>
                        </a:p>
                        <a:p>
                          <a:pPr marL="285750" indent="-28575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dirty="0" err="1"/>
                            <a:t>Combinatoria</a:t>
                          </a:r>
                          <a:r>
                            <a:rPr lang="en-US" dirty="0"/>
                            <a:t> y </a:t>
                          </a:r>
                          <a:r>
                            <a:rPr lang="en-US" dirty="0" err="1"/>
                            <a:t>conteo</a:t>
                          </a:r>
                          <a:endParaRPr lang="en-US" dirty="0"/>
                        </a:p>
                        <a:p>
                          <a:pPr marL="285750" indent="-28575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s-ES" dirty="0"/>
                            <a:t>Teoría de la complejidad computacional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i="1" dirty="0">
                            <a:latin typeface="Cambria Math" panose="02040503050406030204" pitchFamily="18" charset="0"/>
                          </a:endParaRP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  <m:r>
                                  <a:rPr lang="en-US" i="0" dirty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𝐴𝐸</m:t>
                                </m:r>
                                <m:sSub>
                                  <m:sSubPr>
                                    <m:ctrlPr>
                                      <a:rPr lang="en-US" i="1" dirty="0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i="1" dirty="0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6009993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indent="0">
                            <a:buFont typeface="Arial" panose="020B0604020202020204" pitchFamily="34" charset="0"/>
                            <a:buNone/>
                          </a:pPr>
                          <a:r>
                            <a:rPr lang="en-US" dirty="0"/>
                            <a:t>SHA 256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285750" indent="-28575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s-ES" dirty="0"/>
                            <a:t>Funciones booleanas sobre campos finitos</a:t>
                          </a:r>
                        </a:p>
                        <a:p>
                          <a:pPr marL="285750" indent="-28575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s-ES" dirty="0"/>
                            <a:t>Permutaciones no lineales</a:t>
                          </a:r>
                        </a:p>
                        <a:p>
                          <a:pPr marL="285750" indent="-28575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s-ES" dirty="0"/>
                            <a:t>Teoría de la complejidad computacional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0" dirty="0"/>
                        </a:p>
                        <a:p>
                          <a:pPr algn="ctr"/>
                          <a:r>
                            <a:rPr lang="en-US" b="0" dirty="0"/>
                            <a:t>H=SHA256(K∥M)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3640474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SHA 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285750" indent="-28575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s-ES" dirty="0"/>
                            <a:t>Teoría combinatoria</a:t>
                          </a:r>
                        </a:p>
                        <a:p>
                          <a:pPr marL="285750" indent="-28575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s-ES" dirty="0"/>
                            <a:t>Álgebra booleana</a:t>
                          </a:r>
                        </a:p>
                        <a:p>
                          <a:pPr marL="285750" indent="-28575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s-ES" dirty="0"/>
                            <a:t>Teoría de la complejidad computacional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pt-BR" dirty="0"/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dirty="0"/>
                            <a:t>H=Keccak(M,r,c)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0347647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3" name="Table 22">
                <a:extLst>
                  <a:ext uri="{FF2B5EF4-FFF2-40B4-BE49-F238E27FC236}">
                    <a16:creationId xmlns:a16="http://schemas.microsoft.com/office/drawing/2014/main" id="{A7EB46B7-107D-6821-5A95-564A6E70B74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63775049"/>
                  </p:ext>
                </p:extLst>
              </p:nvPr>
            </p:nvGraphicFramePr>
            <p:xfrm>
              <a:off x="901681" y="2282947"/>
              <a:ext cx="10689548" cy="3114040"/>
            </p:xfrm>
            <a:graphic>
              <a:graphicData uri="http://schemas.openxmlformats.org/drawingml/2006/table">
                <a:tbl>
                  <a:tblPr firstRow="1" bandRow="1">
                    <a:tableStyleId>{D7AC3CCA-C797-4891-BE02-D94E43425B78}</a:tableStyleId>
                  </a:tblPr>
                  <a:tblGrid>
                    <a:gridCol w="1174846">
                      <a:extLst>
                        <a:ext uri="{9D8B030D-6E8A-4147-A177-3AD203B41FA5}">
                          <a16:colId xmlns:a16="http://schemas.microsoft.com/office/drawing/2014/main" val="3214008504"/>
                        </a:ext>
                      </a:extLst>
                    </a:gridCol>
                    <a:gridCol w="6314302">
                      <a:extLst>
                        <a:ext uri="{9D8B030D-6E8A-4147-A177-3AD203B41FA5}">
                          <a16:colId xmlns:a16="http://schemas.microsoft.com/office/drawing/2014/main" val="2865828046"/>
                        </a:ext>
                      </a:extLst>
                    </a:gridCol>
                    <a:gridCol w="3200400">
                      <a:extLst>
                        <a:ext uri="{9D8B030D-6E8A-4147-A177-3AD203B41FA5}">
                          <a16:colId xmlns:a16="http://schemas.microsoft.com/office/drawing/2014/main" val="336432404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err="1"/>
                            <a:t>Algoritmo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Base </a:t>
                          </a:r>
                          <a:r>
                            <a:rPr lang="en-US" dirty="0" err="1"/>
                            <a:t>matemática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err="1"/>
                            <a:t>Fórmula</a:t>
                          </a:r>
                          <a:r>
                            <a:rPr lang="en-US" dirty="0"/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15612455"/>
                      </a:ext>
                    </a:extLst>
                  </a:tr>
                  <a:tr h="91440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285750" indent="-28575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dirty="0" err="1"/>
                            <a:t>Teoría</a:t>
                          </a:r>
                          <a:r>
                            <a:rPr lang="en-US" dirty="0"/>
                            <a:t> de </a:t>
                          </a:r>
                          <a:r>
                            <a:rPr lang="en-US" dirty="0" err="1"/>
                            <a:t>números</a:t>
                          </a:r>
                          <a:r>
                            <a:rPr lang="en-US" dirty="0"/>
                            <a:t> </a:t>
                          </a:r>
                        </a:p>
                        <a:p>
                          <a:pPr marL="285750" indent="-28575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dirty="0" err="1"/>
                            <a:t>Combinatoria</a:t>
                          </a:r>
                          <a:r>
                            <a:rPr lang="en-US" dirty="0"/>
                            <a:t> y </a:t>
                          </a:r>
                          <a:r>
                            <a:rPr lang="en-US" dirty="0" err="1"/>
                            <a:t>conteo</a:t>
                          </a:r>
                          <a:endParaRPr lang="en-US" dirty="0"/>
                        </a:p>
                        <a:p>
                          <a:pPr marL="285750" indent="-28575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s-ES" dirty="0"/>
                            <a:t>Teoría de la complejidad computacional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34476" t="-44000" r="-381" b="-210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6009993"/>
                      </a:ext>
                    </a:extLst>
                  </a:tr>
                  <a:tr h="914400">
                    <a:tc>
                      <a:txBody>
                        <a:bodyPr/>
                        <a:lstStyle/>
                        <a:p>
                          <a:pPr marL="0" indent="0">
                            <a:buFont typeface="Arial" panose="020B0604020202020204" pitchFamily="34" charset="0"/>
                            <a:buNone/>
                          </a:pPr>
                          <a:r>
                            <a:rPr lang="en-US" dirty="0"/>
                            <a:t>SHA 256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285750" indent="-28575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s-ES" dirty="0"/>
                            <a:t>Funciones booleanas sobre campos finitos</a:t>
                          </a:r>
                        </a:p>
                        <a:p>
                          <a:pPr marL="285750" indent="-28575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s-ES" dirty="0"/>
                            <a:t>Permutaciones no lineales</a:t>
                          </a:r>
                        </a:p>
                        <a:p>
                          <a:pPr marL="285750" indent="-28575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s-ES" dirty="0"/>
                            <a:t>Teoría de la complejidad computacional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0" dirty="0"/>
                        </a:p>
                        <a:p>
                          <a:pPr algn="ctr"/>
                          <a:r>
                            <a:rPr lang="en-US" b="0" dirty="0"/>
                            <a:t>H=SHA256(K∥M)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36404749"/>
                      </a:ext>
                    </a:extLst>
                  </a:tr>
                  <a:tr h="91440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SHA 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285750" indent="-28575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s-ES" dirty="0"/>
                            <a:t>Teoría combinatoria</a:t>
                          </a:r>
                        </a:p>
                        <a:p>
                          <a:pPr marL="285750" indent="-28575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s-ES" dirty="0"/>
                            <a:t>Álgebra booleana</a:t>
                          </a:r>
                        </a:p>
                        <a:p>
                          <a:pPr marL="285750" indent="-28575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s-ES" dirty="0"/>
                            <a:t>Teoría de la complejidad computacional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pt-BR" dirty="0"/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dirty="0"/>
                            <a:t>H=Keccak(M,r,c)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0347647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4" name="TextBox 19">
            <a:extLst>
              <a:ext uri="{FF2B5EF4-FFF2-40B4-BE49-F238E27FC236}">
                <a16:creationId xmlns:a16="http://schemas.microsoft.com/office/drawing/2014/main" id="{3EC5EA63-CE79-CFB2-45F3-999BF62EBD38}"/>
              </a:ext>
            </a:extLst>
          </p:cNvPr>
          <p:cNvSpPr txBox="1"/>
          <p:nvPr/>
        </p:nvSpPr>
        <p:spPr>
          <a:xfrm>
            <a:off x="672651" y="1898030"/>
            <a:ext cx="2913868" cy="3365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59"/>
              </a:lnSpc>
            </a:pPr>
            <a:r>
              <a:rPr lang="en-US" sz="2299" b="1" spc="-91" dirty="0" err="1">
                <a:solidFill>
                  <a:srgbClr val="2A9AA8"/>
                </a:solidFill>
                <a:latin typeface="Telegraf Bold"/>
                <a:ea typeface="Telegraf Bold"/>
                <a:cs typeface="Telegraf Bold"/>
                <a:sym typeface="Telegraf Bold"/>
              </a:rPr>
              <a:t>Algoritmos</a:t>
            </a:r>
            <a:r>
              <a:rPr lang="en-US" sz="2299" b="1" spc="-91" dirty="0">
                <a:solidFill>
                  <a:srgbClr val="2A9AA8"/>
                </a:solidFill>
                <a:latin typeface="Telegraf Bold"/>
                <a:ea typeface="Telegraf Bold"/>
                <a:cs typeface="Telegraf Bold"/>
                <a:sym typeface="Telegraf Bold"/>
              </a:rPr>
              <a:t> </a:t>
            </a:r>
            <a:r>
              <a:rPr lang="en-US" sz="2299" b="1" spc="-91" dirty="0" err="1">
                <a:solidFill>
                  <a:srgbClr val="2A9AA8"/>
                </a:solidFill>
                <a:latin typeface="Telegraf Bold"/>
                <a:ea typeface="Telegraf Bold"/>
                <a:cs typeface="Telegraf Bold"/>
                <a:sym typeface="Telegraf Bold"/>
              </a:rPr>
              <a:t>Clásicos</a:t>
            </a:r>
            <a:endParaRPr lang="en-US" sz="2299" b="1" spc="-91" dirty="0">
              <a:solidFill>
                <a:srgbClr val="2A9AA8"/>
              </a:solidFill>
              <a:latin typeface="Telegraf Bold"/>
              <a:ea typeface="Telegraf Bold"/>
              <a:cs typeface="Telegraf Bold"/>
              <a:sym typeface="Telegraf Bold"/>
            </a:endParaRPr>
          </a:p>
        </p:txBody>
      </p:sp>
      <p:sp>
        <p:nvSpPr>
          <p:cNvPr id="4" name="TextBox 14">
            <a:extLst>
              <a:ext uri="{FF2B5EF4-FFF2-40B4-BE49-F238E27FC236}">
                <a16:creationId xmlns:a16="http://schemas.microsoft.com/office/drawing/2014/main" id="{2B6D73A1-302A-B025-C22A-151A228FCED0}"/>
              </a:ext>
            </a:extLst>
          </p:cNvPr>
          <p:cNvSpPr txBox="1"/>
          <p:nvPr/>
        </p:nvSpPr>
        <p:spPr>
          <a:xfrm>
            <a:off x="8905360" y="293488"/>
            <a:ext cx="1657537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Conslusiones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6" name="TextBox 14">
            <a:extLst>
              <a:ext uri="{FF2B5EF4-FFF2-40B4-BE49-F238E27FC236}">
                <a16:creationId xmlns:a16="http://schemas.microsoft.com/office/drawing/2014/main" id="{03D14739-0AA2-A512-347F-61884E8F2C46}"/>
              </a:ext>
            </a:extLst>
          </p:cNvPr>
          <p:cNvSpPr txBox="1"/>
          <p:nvPr/>
        </p:nvSpPr>
        <p:spPr>
          <a:xfrm>
            <a:off x="9910751" y="302641"/>
            <a:ext cx="1657537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Reflexión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</p:spTree>
    <p:extLst>
      <p:ext uri="{BB962C8B-B14F-4D97-AF65-F5344CB8AC3E}">
        <p14:creationId xmlns:p14="http://schemas.microsoft.com/office/powerpoint/2010/main" val="40536672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ACB172-94A9-DE55-3DE6-508FE85422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45A7A12-21FA-9B8B-453C-0C1EADE7049B}"/>
              </a:ext>
            </a:extLst>
          </p:cNvPr>
          <p:cNvSpPr txBox="1"/>
          <p:nvPr/>
        </p:nvSpPr>
        <p:spPr>
          <a:xfrm>
            <a:off x="10768519" y="6488668"/>
            <a:ext cx="1423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Metodología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D74EE7E-A5D7-BF38-9FC7-0875A5A5715C}"/>
              </a:ext>
            </a:extLst>
          </p:cNvPr>
          <p:cNvSpPr/>
          <p:nvPr/>
        </p:nvSpPr>
        <p:spPr>
          <a:xfrm>
            <a:off x="6417720" y="283385"/>
            <a:ext cx="1002254" cy="332193"/>
          </a:xfrm>
          <a:prstGeom prst="roundRect">
            <a:avLst/>
          </a:prstGeom>
          <a:noFill/>
          <a:ln>
            <a:solidFill>
              <a:srgbClr val="2A9AA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12">
            <a:extLst>
              <a:ext uri="{FF2B5EF4-FFF2-40B4-BE49-F238E27FC236}">
                <a16:creationId xmlns:a16="http://schemas.microsoft.com/office/drawing/2014/main" id="{F63B1D37-6E4F-9E8E-0313-3DD79380499D}"/>
              </a:ext>
            </a:extLst>
          </p:cNvPr>
          <p:cNvSpPr txBox="1"/>
          <p:nvPr/>
        </p:nvSpPr>
        <p:spPr>
          <a:xfrm>
            <a:off x="1377763" y="302807"/>
            <a:ext cx="917404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 Bold"/>
                <a:ea typeface="Telegraf Bold"/>
                <a:cs typeface="Telegraf Bold"/>
                <a:sym typeface="Telegraf Bold"/>
              </a:rPr>
              <a:t>Introducción</a:t>
            </a:r>
            <a:endParaRPr lang="en-US" sz="1400" spc="-56" dirty="0">
              <a:solidFill>
                <a:schemeClr val="bg1"/>
              </a:solidFill>
              <a:latin typeface="Telegraf Bold"/>
              <a:ea typeface="Telegraf Bold"/>
              <a:cs typeface="Telegraf Bold"/>
              <a:sym typeface="Telegraf Bold"/>
            </a:endParaRPr>
          </a:p>
        </p:txBody>
      </p:sp>
      <p:sp>
        <p:nvSpPr>
          <p:cNvPr id="7" name="TextBox 13">
            <a:extLst>
              <a:ext uri="{FF2B5EF4-FFF2-40B4-BE49-F238E27FC236}">
                <a16:creationId xmlns:a16="http://schemas.microsoft.com/office/drawing/2014/main" id="{36766E41-0FCC-1CA1-F7DD-009C13147BE2}"/>
              </a:ext>
            </a:extLst>
          </p:cNvPr>
          <p:cNvSpPr txBox="1"/>
          <p:nvPr/>
        </p:nvSpPr>
        <p:spPr>
          <a:xfrm>
            <a:off x="2466433" y="302807"/>
            <a:ext cx="928073" cy="2397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Problema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9" name="TextBox 14">
            <a:extLst>
              <a:ext uri="{FF2B5EF4-FFF2-40B4-BE49-F238E27FC236}">
                <a16:creationId xmlns:a16="http://schemas.microsoft.com/office/drawing/2014/main" id="{1AF1DC76-13DA-A53D-2D48-D68AFEAF987B}"/>
              </a:ext>
            </a:extLst>
          </p:cNvPr>
          <p:cNvSpPr txBox="1"/>
          <p:nvPr/>
        </p:nvSpPr>
        <p:spPr>
          <a:xfrm>
            <a:off x="4654441" y="302807"/>
            <a:ext cx="1592014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Revisión</a:t>
            </a:r>
            <a:r>
              <a:rPr lang="en-US" sz="1400" spc="-56" dirty="0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 de </a:t>
            </a: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literatura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10" name="TextBox 15">
            <a:extLst>
              <a:ext uri="{FF2B5EF4-FFF2-40B4-BE49-F238E27FC236}">
                <a16:creationId xmlns:a16="http://schemas.microsoft.com/office/drawing/2014/main" id="{EBD56ACA-D9E8-E622-8127-1A8720D0E3C0}"/>
              </a:ext>
            </a:extLst>
          </p:cNvPr>
          <p:cNvSpPr txBox="1"/>
          <p:nvPr/>
        </p:nvSpPr>
        <p:spPr>
          <a:xfrm>
            <a:off x="3565772" y="302807"/>
            <a:ext cx="917404" cy="2397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Hipótesis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12" name="TextBox 14">
            <a:extLst>
              <a:ext uri="{FF2B5EF4-FFF2-40B4-BE49-F238E27FC236}">
                <a16:creationId xmlns:a16="http://schemas.microsoft.com/office/drawing/2014/main" id="{64D2835A-CE5F-82DF-D889-24BAA9EB6811}"/>
              </a:ext>
            </a:extLst>
          </p:cNvPr>
          <p:cNvSpPr txBox="1"/>
          <p:nvPr/>
        </p:nvSpPr>
        <p:spPr>
          <a:xfrm>
            <a:off x="6084622" y="302807"/>
            <a:ext cx="1657537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Metodología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13" name="TextBox 14">
            <a:extLst>
              <a:ext uri="{FF2B5EF4-FFF2-40B4-BE49-F238E27FC236}">
                <a16:creationId xmlns:a16="http://schemas.microsoft.com/office/drawing/2014/main" id="{DD8BB5BD-9F9A-8BD8-B0BF-90CBEA142CA1}"/>
              </a:ext>
            </a:extLst>
          </p:cNvPr>
          <p:cNvSpPr txBox="1"/>
          <p:nvPr/>
        </p:nvSpPr>
        <p:spPr>
          <a:xfrm>
            <a:off x="7514803" y="302807"/>
            <a:ext cx="1657537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Hallazgos</a:t>
            </a:r>
            <a:r>
              <a:rPr lang="en-US" sz="1400" spc="-56" dirty="0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 / </a:t>
            </a: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Análisis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97C1631-68C5-A3CA-83B5-2D9B2546F2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015" y="92393"/>
            <a:ext cx="625840" cy="736775"/>
          </a:xfrm>
          <a:prstGeom prst="rect">
            <a:avLst/>
          </a:prstGeom>
        </p:spPr>
      </p:pic>
      <p:sp>
        <p:nvSpPr>
          <p:cNvPr id="16" name="Title 2">
            <a:extLst>
              <a:ext uri="{FF2B5EF4-FFF2-40B4-BE49-F238E27FC236}">
                <a16:creationId xmlns:a16="http://schemas.microsoft.com/office/drawing/2014/main" id="{9BA78E19-1F86-6AC5-DD2F-46D0F43BB05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72651" y="929022"/>
            <a:ext cx="10515600" cy="6555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000" dirty="0" err="1">
                <a:solidFill>
                  <a:schemeClr val="bg1">
                    <a:lumMod val="75000"/>
                  </a:schemeClr>
                </a:solidFill>
                <a:latin typeface="Staatliches" pitchFamily="2" charset="0"/>
              </a:rPr>
              <a:t>Metodología</a:t>
            </a:r>
            <a:r>
              <a:rPr lang="en-IN" sz="4000" dirty="0">
                <a:solidFill>
                  <a:schemeClr val="bg1">
                    <a:lumMod val="75000"/>
                  </a:schemeClr>
                </a:solidFill>
                <a:latin typeface="Staatliches" pitchFamily="2" charset="0"/>
              </a:rPr>
              <a:t> – </a:t>
            </a:r>
            <a:r>
              <a:rPr lang="en-IN" sz="4000" dirty="0" err="1">
                <a:solidFill>
                  <a:schemeClr val="bg1">
                    <a:lumMod val="75000"/>
                  </a:schemeClr>
                </a:solidFill>
                <a:latin typeface="Staatliches" pitchFamily="2" charset="0"/>
              </a:rPr>
              <a:t>Teorías</a:t>
            </a:r>
            <a:endParaRPr lang="en-IN" sz="4000" dirty="0">
              <a:solidFill>
                <a:schemeClr val="bg1">
                  <a:lumMod val="75000"/>
                </a:schemeClr>
              </a:solidFill>
              <a:latin typeface="Staatliches" pitchFamily="2" charset="0"/>
            </a:endParaRPr>
          </a:p>
        </p:txBody>
      </p:sp>
      <p:sp>
        <p:nvSpPr>
          <p:cNvPr id="47" name="TextBox 19">
            <a:extLst>
              <a:ext uri="{FF2B5EF4-FFF2-40B4-BE49-F238E27FC236}">
                <a16:creationId xmlns:a16="http://schemas.microsoft.com/office/drawing/2014/main" id="{FB8B51D7-5D00-AE2B-39B4-CB7D80078542}"/>
              </a:ext>
            </a:extLst>
          </p:cNvPr>
          <p:cNvSpPr txBox="1"/>
          <p:nvPr/>
        </p:nvSpPr>
        <p:spPr>
          <a:xfrm>
            <a:off x="746793" y="1898030"/>
            <a:ext cx="2913868" cy="3365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59"/>
              </a:lnSpc>
            </a:pPr>
            <a:r>
              <a:rPr lang="en-US" sz="2299" b="1" spc="-91" dirty="0" err="1">
                <a:solidFill>
                  <a:srgbClr val="2A9AA8"/>
                </a:solidFill>
                <a:latin typeface="Telegraf Bold"/>
                <a:ea typeface="Telegraf Bold"/>
                <a:cs typeface="Telegraf Bold"/>
                <a:sym typeface="Telegraf Bold"/>
              </a:rPr>
              <a:t>Algoritmos</a:t>
            </a:r>
            <a:r>
              <a:rPr lang="en-US" sz="2299" b="1" spc="-91" dirty="0">
                <a:solidFill>
                  <a:srgbClr val="2A9AA8"/>
                </a:solidFill>
                <a:latin typeface="Telegraf Bold"/>
                <a:ea typeface="Telegraf Bold"/>
                <a:cs typeface="Telegraf Bold"/>
                <a:sym typeface="Telegraf Bold"/>
              </a:rPr>
              <a:t> </a:t>
            </a:r>
            <a:r>
              <a:rPr lang="en-US" sz="2299" b="1" spc="-91" dirty="0" err="1">
                <a:solidFill>
                  <a:srgbClr val="2A9AA8"/>
                </a:solidFill>
                <a:latin typeface="Telegraf Bold"/>
                <a:ea typeface="Telegraf Bold"/>
                <a:cs typeface="Telegraf Bold"/>
                <a:sym typeface="Telegraf Bold"/>
              </a:rPr>
              <a:t>Cuánticos</a:t>
            </a:r>
            <a:endParaRPr lang="en-US" sz="2299" b="1" spc="-91" dirty="0">
              <a:solidFill>
                <a:srgbClr val="2A9AA8"/>
              </a:solidFill>
              <a:latin typeface="Telegraf Bold"/>
              <a:ea typeface="Telegraf Bold"/>
              <a:cs typeface="Telegraf Bold"/>
              <a:sym typeface="Telegraf Bold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3" name="Table 22">
                <a:extLst>
                  <a:ext uri="{FF2B5EF4-FFF2-40B4-BE49-F238E27FC236}">
                    <a16:creationId xmlns:a16="http://schemas.microsoft.com/office/drawing/2014/main" id="{8EB20778-5CE0-4A92-5EDC-C33D2DDA9AF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60243290"/>
                  </p:ext>
                </p:extLst>
              </p:nvPr>
            </p:nvGraphicFramePr>
            <p:xfrm>
              <a:off x="901681" y="2282947"/>
              <a:ext cx="10689548" cy="2199640"/>
            </p:xfrm>
            <a:graphic>
              <a:graphicData uri="http://schemas.openxmlformats.org/drawingml/2006/table">
                <a:tbl>
                  <a:tblPr firstRow="1" bandRow="1">
                    <a:tableStyleId>{D7AC3CCA-C797-4891-BE02-D94E43425B78}</a:tableStyleId>
                  </a:tblPr>
                  <a:tblGrid>
                    <a:gridCol w="1174846">
                      <a:extLst>
                        <a:ext uri="{9D8B030D-6E8A-4147-A177-3AD203B41FA5}">
                          <a16:colId xmlns:a16="http://schemas.microsoft.com/office/drawing/2014/main" val="3214008504"/>
                        </a:ext>
                      </a:extLst>
                    </a:gridCol>
                    <a:gridCol w="6314302">
                      <a:extLst>
                        <a:ext uri="{9D8B030D-6E8A-4147-A177-3AD203B41FA5}">
                          <a16:colId xmlns:a16="http://schemas.microsoft.com/office/drawing/2014/main" val="2865828046"/>
                        </a:ext>
                      </a:extLst>
                    </a:gridCol>
                    <a:gridCol w="3200400">
                      <a:extLst>
                        <a:ext uri="{9D8B030D-6E8A-4147-A177-3AD203B41FA5}">
                          <a16:colId xmlns:a16="http://schemas.microsoft.com/office/drawing/2014/main" val="336432404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err="1"/>
                            <a:t>Algoritmo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Base </a:t>
                          </a:r>
                          <a:r>
                            <a:rPr lang="en-US" dirty="0" err="1"/>
                            <a:t>matemática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err="1"/>
                            <a:t>Fórmula</a:t>
                          </a:r>
                          <a:r>
                            <a:rPr lang="en-US" dirty="0"/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15612455"/>
                      </a:ext>
                    </a:extLst>
                  </a:tr>
                  <a:tr h="484316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Shor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285750" indent="-28575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dirty="0" err="1"/>
                            <a:t>Teoría</a:t>
                          </a:r>
                          <a:r>
                            <a:rPr lang="en-US" dirty="0"/>
                            <a:t> de </a:t>
                          </a:r>
                          <a:r>
                            <a:rPr lang="en-US" dirty="0" err="1"/>
                            <a:t>números</a:t>
                          </a:r>
                          <a:r>
                            <a:rPr lang="en-US" dirty="0"/>
                            <a:t> </a:t>
                          </a:r>
                        </a:p>
                        <a:p>
                          <a:pPr marL="285750" indent="-28575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dirty="0" err="1"/>
                            <a:t>Aproximación</a:t>
                          </a:r>
                          <a:r>
                            <a:rPr lang="en-US" dirty="0"/>
                            <a:t> </a:t>
                          </a:r>
                          <a:r>
                            <a:rPr lang="en-US" dirty="0" err="1"/>
                            <a:t>probabilística</a:t>
                          </a:r>
                          <a:endParaRPr lang="en-US" dirty="0"/>
                        </a:p>
                        <a:p>
                          <a:pPr marL="285750" indent="-28575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s-ES" dirty="0"/>
                            <a:t>Teoría de la complejidad computacional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  <a:p>
                          <a:pPr algn="ctr"/>
                          <a:r>
                            <a:rPr lang="en-US" dirty="0" err="1"/>
                            <a:t>shor_time</a:t>
                          </a:r>
                          <a:r>
                            <a:rPr lang="en-US" dirty="0"/>
                            <a:t>=k × (</a:t>
                          </a:r>
                          <a:r>
                            <a:rPr lang="en-US" dirty="0" err="1"/>
                            <a:t>bits_of_p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)^3</m:t>
                              </m:r>
                            </m:oMath>
                          </a14:m>
                          <a:endParaRPr lang="en-US" b="0" dirty="0"/>
                        </a:p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6009993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indent="0">
                            <a:buFont typeface="Arial" panose="020B0604020202020204" pitchFamily="34" charset="0"/>
                            <a:buNone/>
                          </a:pPr>
                          <a:r>
                            <a:rPr lang="en-US" dirty="0"/>
                            <a:t>Grover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285750" indent="-28575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s-ES" dirty="0"/>
                            <a:t>Álgebra lineal</a:t>
                          </a:r>
                        </a:p>
                        <a:p>
                          <a:pPr marL="285750" indent="-28575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dirty="0" err="1"/>
                            <a:t>Aproximación</a:t>
                          </a:r>
                          <a:r>
                            <a:rPr lang="en-US" dirty="0"/>
                            <a:t> </a:t>
                          </a:r>
                          <a:r>
                            <a:rPr lang="en-US" dirty="0" err="1"/>
                            <a:t>probabilística</a:t>
                          </a:r>
                          <a:endParaRPr lang="en-US" dirty="0"/>
                        </a:p>
                        <a:p>
                          <a:pPr marL="285750" indent="-28575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s-ES" dirty="0"/>
                            <a:t>Teoría de la complejidad computacional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0" i="1" dirty="0">
                            <a:latin typeface="Cambria Math" panose="02040503050406030204" pitchFamily="18" charset="0"/>
                          </a:endParaRP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𝑇𝑐𝑢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𝑛𝑡𝑖𝑐𝑜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 √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𝑇𝑐𝑙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𝑠𝑖𝑐𝑜</m:t>
                                </m:r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3640474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3" name="Table 22">
                <a:extLst>
                  <a:ext uri="{FF2B5EF4-FFF2-40B4-BE49-F238E27FC236}">
                    <a16:creationId xmlns:a16="http://schemas.microsoft.com/office/drawing/2014/main" id="{8EB20778-5CE0-4A92-5EDC-C33D2DDA9AF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60243290"/>
                  </p:ext>
                </p:extLst>
              </p:nvPr>
            </p:nvGraphicFramePr>
            <p:xfrm>
              <a:off x="901681" y="2282947"/>
              <a:ext cx="10689548" cy="2199640"/>
            </p:xfrm>
            <a:graphic>
              <a:graphicData uri="http://schemas.openxmlformats.org/drawingml/2006/table">
                <a:tbl>
                  <a:tblPr firstRow="1" bandRow="1">
                    <a:tableStyleId>{D7AC3CCA-C797-4891-BE02-D94E43425B78}</a:tableStyleId>
                  </a:tblPr>
                  <a:tblGrid>
                    <a:gridCol w="1174846">
                      <a:extLst>
                        <a:ext uri="{9D8B030D-6E8A-4147-A177-3AD203B41FA5}">
                          <a16:colId xmlns:a16="http://schemas.microsoft.com/office/drawing/2014/main" val="3214008504"/>
                        </a:ext>
                      </a:extLst>
                    </a:gridCol>
                    <a:gridCol w="6314302">
                      <a:extLst>
                        <a:ext uri="{9D8B030D-6E8A-4147-A177-3AD203B41FA5}">
                          <a16:colId xmlns:a16="http://schemas.microsoft.com/office/drawing/2014/main" val="2865828046"/>
                        </a:ext>
                      </a:extLst>
                    </a:gridCol>
                    <a:gridCol w="3200400">
                      <a:extLst>
                        <a:ext uri="{9D8B030D-6E8A-4147-A177-3AD203B41FA5}">
                          <a16:colId xmlns:a16="http://schemas.microsoft.com/office/drawing/2014/main" val="336432404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err="1"/>
                            <a:t>Algoritmo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Base </a:t>
                          </a:r>
                          <a:r>
                            <a:rPr lang="en-US" dirty="0" err="1"/>
                            <a:t>matemática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err="1"/>
                            <a:t>Fórmula</a:t>
                          </a:r>
                          <a:r>
                            <a:rPr lang="en-US" dirty="0"/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15612455"/>
                      </a:ext>
                    </a:extLst>
                  </a:tr>
                  <a:tr h="91440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Shor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285750" indent="-28575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dirty="0" err="1"/>
                            <a:t>Teoría</a:t>
                          </a:r>
                          <a:r>
                            <a:rPr lang="en-US" dirty="0"/>
                            <a:t> de </a:t>
                          </a:r>
                          <a:r>
                            <a:rPr lang="en-US" dirty="0" err="1"/>
                            <a:t>números</a:t>
                          </a:r>
                          <a:r>
                            <a:rPr lang="en-US" dirty="0"/>
                            <a:t> </a:t>
                          </a:r>
                        </a:p>
                        <a:p>
                          <a:pPr marL="285750" indent="-28575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dirty="0" err="1"/>
                            <a:t>Aproximación</a:t>
                          </a:r>
                          <a:r>
                            <a:rPr lang="en-US" dirty="0"/>
                            <a:t> </a:t>
                          </a:r>
                          <a:r>
                            <a:rPr lang="en-US" dirty="0" err="1"/>
                            <a:t>probabilística</a:t>
                          </a:r>
                          <a:endParaRPr lang="en-US" dirty="0"/>
                        </a:p>
                        <a:p>
                          <a:pPr marL="285750" indent="-28575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s-ES" dirty="0"/>
                            <a:t>Teoría de la complejidad computacional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34476" t="-43709" r="-381" b="-10927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6009993"/>
                      </a:ext>
                    </a:extLst>
                  </a:tr>
                  <a:tr h="914400">
                    <a:tc>
                      <a:txBody>
                        <a:bodyPr/>
                        <a:lstStyle/>
                        <a:p>
                          <a:pPr marL="0" indent="0">
                            <a:buFont typeface="Arial" panose="020B0604020202020204" pitchFamily="34" charset="0"/>
                            <a:buNone/>
                          </a:pPr>
                          <a:r>
                            <a:rPr lang="en-US" dirty="0"/>
                            <a:t>Grover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285750" indent="-28575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s-ES" dirty="0"/>
                            <a:t>Álgebra lineal</a:t>
                          </a:r>
                        </a:p>
                        <a:p>
                          <a:pPr marL="285750" indent="-28575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dirty="0" err="1"/>
                            <a:t>Aproximación</a:t>
                          </a:r>
                          <a:r>
                            <a:rPr lang="en-US" dirty="0"/>
                            <a:t> </a:t>
                          </a:r>
                          <a:r>
                            <a:rPr lang="en-US" dirty="0" err="1"/>
                            <a:t>probabilística</a:t>
                          </a:r>
                          <a:endParaRPr lang="en-US" dirty="0"/>
                        </a:p>
                        <a:p>
                          <a:pPr marL="285750" indent="-28575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s-ES" dirty="0"/>
                            <a:t>Teoría de la complejidad computacional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34476" t="-144667" r="-381" b="-1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3640474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TextBox 19">
            <a:extLst>
              <a:ext uri="{FF2B5EF4-FFF2-40B4-BE49-F238E27FC236}">
                <a16:creationId xmlns:a16="http://schemas.microsoft.com/office/drawing/2014/main" id="{6FF4026D-0AE2-61B9-E581-000B9A5C155D}"/>
              </a:ext>
            </a:extLst>
          </p:cNvPr>
          <p:cNvSpPr txBox="1"/>
          <p:nvPr/>
        </p:nvSpPr>
        <p:spPr>
          <a:xfrm>
            <a:off x="746792" y="4623469"/>
            <a:ext cx="3368007" cy="3363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59"/>
              </a:lnSpc>
            </a:pPr>
            <a:r>
              <a:rPr lang="en-US" sz="2299" b="1" spc="-91" dirty="0" err="1">
                <a:solidFill>
                  <a:srgbClr val="2A9AA8"/>
                </a:solidFill>
                <a:latin typeface="Telegraf Bold"/>
                <a:ea typeface="Telegraf Bold"/>
                <a:cs typeface="Telegraf Bold"/>
                <a:sym typeface="Telegraf Bold"/>
              </a:rPr>
              <a:t>Algoritmo</a:t>
            </a:r>
            <a:r>
              <a:rPr lang="en-US" sz="2299" b="1" spc="-91" dirty="0">
                <a:solidFill>
                  <a:srgbClr val="2A9AA8"/>
                </a:solidFill>
                <a:latin typeface="Telegraf Bold"/>
                <a:ea typeface="Telegraf Bold"/>
                <a:cs typeface="Telegraf Bold"/>
                <a:sym typeface="Telegraf Bold"/>
              </a:rPr>
              <a:t> de </a:t>
            </a:r>
            <a:r>
              <a:rPr lang="en-US" sz="2299" b="1" spc="-91" dirty="0" err="1">
                <a:solidFill>
                  <a:srgbClr val="2A9AA8"/>
                </a:solidFill>
                <a:latin typeface="Telegraf Bold"/>
                <a:ea typeface="Telegraf Bold"/>
                <a:cs typeface="Telegraf Bold"/>
                <a:sym typeface="Telegraf Bold"/>
              </a:rPr>
              <a:t>fuerza</a:t>
            </a:r>
            <a:r>
              <a:rPr lang="en-US" sz="2299" b="1" spc="-91" dirty="0">
                <a:solidFill>
                  <a:srgbClr val="2A9AA8"/>
                </a:solidFill>
                <a:latin typeface="Telegraf Bold"/>
                <a:ea typeface="Telegraf Bold"/>
                <a:cs typeface="Telegraf Bold"/>
                <a:sym typeface="Telegraf Bold"/>
              </a:rPr>
              <a:t> </a:t>
            </a:r>
            <a:r>
              <a:rPr lang="en-US" sz="2299" b="1" spc="-91" dirty="0" err="1">
                <a:solidFill>
                  <a:srgbClr val="2A9AA8"/>
                </a:solidFill>
                <a:latin typeface="Telegraf Bold"/>
                <a:ea typeface="Telegraf Bold"/>
                <a:cs typeface="Telegraf Bold"/>
                <a:sym typeface="Telegraf Bold"/>
              </a:rPr>
              <a:t>bruta</a:t>
            </a:r>
            <a:endParaRPr lang="en-US" sz="2299" b="1" spc="-91" dirty="0">
              <a:solidFill>
                <a:srgbClr val="2A9AA8"/>
              </a:solidFill>
              <a:latin typeface="Telegraf Bold"/>
              <a:ea typeface="Telegraf Bold"/>
              <a:cs typeface="Telegraf Bold"/>
              <a:sym typeface="Telegraf Bold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9DEC58D-D54D-444C-AC3B-87A720ED75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8816503"/>
              </p:ext>
            </p:extLst>
          </p:nvPr>
        </p:nvGraphicFramePr>
        <p:xfrm>
          <a:off x="901681" y="5008386"/>
          <a:ext cx="10689548" cy="155956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359605">
                  <a:extLst>
                    <a:ext uri="{9D8B030D-6E8A-4147-A177-3AD203B41FA5}">
                      <a16:colId xmlns:a16="http://schemas.microsoft.com/office/drawing/2014/main" val="3214008504"/>
                    </a:ext>
                  </a:extLst>
                </a:gridCol>
                <a:gridCol w="6129543">
                  <a:extLst>
                    <a:ext uri="{9D8B030D-6E8A-4147-A177-3AD203B41FA5}">
                      <a16:colId xmlns:a16="http://schemas.microsoft.com/office/drawing/2014/main" val="2865828046"/>
                    </a:ext>
                  </a:extLst>
                </a:gridCol>
                <a:gridCol w="3200400">
                  <a:extLst>
                    <a:ext uri="{9D8B030D-6E8A-4147-A177-3AD203B41FA5}">
                      <a16:colId xmlns:a16="http://schemas.microsoft.com/office/drawing/2014/main" val="33643240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Algoritmo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Base </a:t>
                      </a:r>
                      <a:r>
                        <a:rPr lang="en-US" dirty="0" err="1"/>
                        <a:t>matemática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Fórmula</a:t>
                      </a:r>
                      <a:r>
                        <a:rPr lang="en-US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56124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Fuerza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bruta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 err="1"/>
                        <a:t>Aritmética</a:t>
                      </a:r>
                      <a:r>
                        <a:rPr lang="en-US" dirty="0"/>
                        <a:t> modular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 err="1"/>
                        <a:t>Combinatoria</a:t>
                      </a:r>
                      <a:endParaRPr lang="en-US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 err="1"/>
                        <a:t>Teoría</a:t>
                      </a:r>
                      <a:r>
                        <a:rPr lang="en-US" dirty="0"/>
                        <a:t> de </a:t>
                      </a:r>
                      <a:r>
                        <a:rPr lang="en-US" dirty="0" err="1"/>
                        <a:t>grupos</a:t>
                      </a:r>
                      <a:endParaRPr lang="en-US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s-ES" dirty="0"/>
                        <a:t>Teoría de la complejidad computacional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r>
                        <a:rPr lang="en-US" dirty="0"/>
                        <a:t>T = O(N)</a:t>
                      </a:r>
                      <a:endParaRPr lang="en-US" b="0" dirty="0"/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009993"/>
                  </a:ext>
                </a:extLst>
              </a:tr>
            </a:tbl>
          </a:graphicData>
        </a:graphic>
      </p:graphicFrame>
      <p:sp>
        <p:nvSpPr>
          <p:cNvPr id="8" name="TextBox 14">
            <a:extLst>
              <a:ext uri="{FF2B5EF4-FFF2-40B4-BE49-F238E27FC236}">
                <a16:creationId xmlns:a16="http://schemas.microsoft.com/office/drawing/2014/main" id="{17835826-015C-7541-1D81-987F07E3D488}"/>
              </a:ext>
            </a:extLst>
          </p:cNvPr>
          <p:cNvSpPr txBox="1"/>
          <p:nvPr/>
        </p:nvSpPr>
        <p:spPr>
          <a:xfrm>
            <a:off x="8905360" y="293488"/>
            <a:ext cx="1657537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Conslusiones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17" name="TextBox 14">
            <a:extLst>
              <a:ext uri="{FF2B5EF4-FFF2-40B4-BE49-F238E27FC236}">
                <a16:creationId xmlns:a16="http://schemas.microsoft.com/office/drawing/2014/main" id="{085CBE07-251E-9B79-72DF-697D0F76B1E4}"/>
              </a:ext>
            </a:extLst>
          </p:cNvPr>
          <p:cNvSpPr txBox="1"/>
          <p:nvPr/>
        </p:nvSpPr>
        <p:spPr>
          <a:xfrm>
            <a:off x="9910751" y="302641"/>
            <a:ext cx="1657537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Reflexión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27" name="TextBox 17">
            <a:extLst>
              <a:ext uri="{FF2B5EF4-FFF2-40B4-BE49-F238E27FC236}">
                <a16:creationId xmlns:a16="http://schemas.microsoft.com/office/drawing/2014/main" id="{637FFE97-D181-4F04-0871-88F5B36429D8}"/>
              </a:ext>
            </a:extLst>
          </p:cNvPr>
          <p:cNvSpPr txBox="1"/>
          <p:nvPr/>
        </p:nvSpPr>
        <p:spPr>
          <a:xfrm>
            <a:off x="799822" y="7290622"/>
            <a:ext cx="4466671" cy="3366711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1960"/>
              </a:lnSpc>
            </a:pPr>
            <a:endParaRPr>
              <a:solidFill>
                <a:srgbClr val="2A9AA8"/>
              </a:solidFill>
              <a:latin typeface="Aptos" panose="020B0004020202020204" pitchFamily="34" charset="0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8A1990B1-F900-E788-A397-A0D624A2ED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6709" y="8039382"/>
            <a:ext cx="3877216" cy="60968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EDE48DB8-1535-8CB7-901E-297A687250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07847" y="8048228"/>
            <a:ext cx="3877216" cy="60968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1A6E75D9-1895-49C8-5385-BE7F68EEB8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85063" y="8021175"/>
            <a:ext cx="3877216" cy="609685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A45E1715-BEA9-A101-A51E-02B11AB493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385413" y="7413617"/>
            <a:ext cx="3877216" cy="60968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DF352ACF-ED37-E6FB-BE9A-6F33DBF69B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4262630" y="7389991"/>
            <a:ext cx="3877216" cy="609685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7CAD3965-C31B-E4D3-6482-B22FBFA664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8173768" y="7406388"/>
            <a:ext cx="3877216" cy="609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7115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7A333C-203D-2108-FD26-3D3DA0AE93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601E310-C9AF-CA01-AB47-8EEA2E017116}"/>
              </a:ext>
            </a:extLst>
          </p:cNvPr>
          <p:cNvSpPr/>
          <p:nvPr/>
        </p:nvSpPr>
        <p:spPr>
          <a:xfrm>
            <a:off x="6417720" y="283385"/>
            <a:ext cx="1002254" cy="332193"/>
          </a:xfrm>
          <a:prstGeom prst="roundRect">
            <a:avLst/>
          </a:prstGeom>
          <a:noFill/>
          <a:ln>
            <a:solidFill>
              <a:srgbClr val="2A9AA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12">
            <a:extLst>
              <a:ext uri="{FF2B5EF4-FFF2-40B4-BE49-F238E27FC236}">
                <a16:creationId xmlns:a16="http://schemas.microsoft.com/office/drawing/2014/main" id="{A2294E5A-C949-25A9-3049-65940D2EDF4F}"/>
              </a:ext>
            </a:extLst>
          </p:cNvPr>
          <p:cNvSpPr txBox="1"/>
          <p:nvPr/>
        </p:nvSpPr>
        <p:spPr>
          <a:xfrm>
            <a:off x="1377763" y="302807"/>
            <a:ext cx="917404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 Bold"/>
                <a:ea typeface="Telegraf Bold"/>
                <a:cs typeface="Telegraf Bold"/>
                <a:sym typeface="Telegraf Bold"/>
              </a:rPr>
              <a:t>Introducción</a:t>
            </a:r>
            <a:endParaRPr lang="en-US" sz="1400" spc="-56" dirty="0">
              <a:solidFill>
                <a:schemeClr val="bg1"/>
              </a:solidFill>
              <a:latin typeface="Telegraf Bold"/>
              <a:ea typeface="Telegraf Bold"/>
              <a:cs typeface="Telegraf Bold"/>
              <a:sym typeface="Telegraf Bold"/>
            </a:endParaRPr>
          </a:p>
        </p:txBody>
      </p:sp>
      <p:sp>
        <p:nvSpPr>
          <p:cNvPr id="7" name="TextBox 13">
            <a:extLst>
              <a:ext uri="{FF2B5EF4-FFF2-40B4-BE49-F238E27FC236}">
                <a16:creationId xmlns:a16="http://schemas.microsoft.com/office/drawing/2014/main" id="{619B9DD8-1F50-768F-6E63-F32D38EF3C59}"/>
              </a:ext>
            </a:extLst>
          </p:cNvPr>
          <p:cNvSpPr txBox="1"/>
          <p:nvPr/>
        </p:nvSpPr>
        <p:spPr>
          <a:xfrm>
            <a:off x="2466433" y="302807"/>
            <a:ext cx="928073" cy="2397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Problema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9" name="TextBox 14">
            <a:extLst>
              <a:ext uri="{FF2B5EF4-FFF2-40B4-BE49-F238E27FC236}">
                <a16:creationId xmlns:a16="http://schemas.microsoft.com/office/drawing/2014/main" id="{047D442C-7535-266E-76F8-9EDA63984FF2}"/>
              </a:ext>
            </a:extLst>
          </p:cNvPr>
          <p:cNvSpPr txBox="1"/>
          <p:nvPr/>
        </p:nvSpPr>
        <p:spPr>
          <a:xfrm>
            <a:off x="4654441" y="302807"/>
            <a:ext cx="1592014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Revisión</a:t>
            </a:r>
            <a:r>
              <a:rPr lang="en-US" sz="1400" spc="-56" dirty="0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 de </a:t>
            </a: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literatura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10" name="TextBox 15">
            <a:extLst>
              <a:ext uri="{FF2B5EF4-FFF2-40B4-BE49-F238E27FC236}">
                <a16:creationId xmlns:a16="http://schemas.microsoft.com/office/drawing/2014/main" id="{C900E699-08FA-8060-7823-210EA5986B74}"/>
              </a:ext>
            </a:extLst>
          </p:cNvPr>
          <p:cNvSpPr txBox="1"/>
          <p:nvPr/>
        </p:nvSpPr>
        <p:spPr>
          <a:xfrm>
            <a:off x="3565772" y="302807"/>
            <a:ext cx="917404" cy="2397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Hipótesis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12" name="TextBox 14">
            <a:extLst>
              <a:ext uri="{FF2B5EF4-FFF2-40B4-BE49-F238E27FC236}">
                <a16:creationId xmlns:a16="http://schemas.microsoft.com/office/drawing/2014/main" id="{85CB7259-82C7-43CC-F040-DB8294BCC1E7}"/>
              </a:ext>
            </a:extLst>
          </p:cNvPr>
          <p:cNvSpPr txBox="1"/>
          <p:nvPr/>
        </p:nvSpPr>
        <p:spPr>
          <a:xfrm>
            <a:off x="6084622" y="302807"/>
            <a:ext cx="1657537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Metodología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13" name="TextBox 14">
            <a:extLst>
              <a:ext uri="{FF2B5EF4-FFF2-40B4-BE49-F238E27FC236}">
                <a16:creationId xmlns:a16="http://schemas.microsoft.com/office/drawing/2014/main" id="{3F6C7E21-4357-ABD3-A961-D919AC8D2F64}"/>
              </a:ext>
            </a:extLst>
          </p:cNvPr>
          <p:cNvSpPr txBox="1"/>
          <p:nvPr/>
        </p:nvSpPr>
        <p:spPr>
          <a:xfrm>
            <a:off x="7514803" y="302807"/>
            <a:ext cx="1657537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Hallazgos</a:t>
            </a:r>
            <a:r>
              <a:rPr lang="en-US" sz="1400" spc="-56" dirty="0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 / </a:t>
            </a: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Análisis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BC6DD97-CEA7-3911-E158-6CB4A95B97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015" y="92393"/>
            <a:ext cx="625840" cy="736775"/>
          </a:xfrm>
          <a:prstGeom prst="rect">
            <a:avLst/>
          </a:prstGeom>
        </p:spPr>
      </p:pic>
      <p:sp>
        <p:nvSpPr>
          <p:cNvPr id="16" name="Title 2">
            <a:extLst>
              <a:ext uri="{FF2B5EF4-FFF2-40B4-BE49-F238E27FC236}">
                <a16:creationId xmlns:a16="http://schemas.microsoft.com/office/drawing/2014/main" id="{55B2A5BB-01B0-6D97-F146-B895E29113A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72651" y="929022"/>
            <a:ext cx="10515600" cy="6555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000" dirty="0" err="1">
                <a:solidFill>
                  <a:schemeClr val="bg1">
                    <a:lumMod val="75000"/>
                  </a:schemeClr>
                </a:solidFill>
                <a:latin typeface="Staatliches" pitchFamily="2" charset="0"/>
              </a:rPr>
              <a:t>Metodología</a:t>
            </a:r>
            <a:r>
              <a:rPr lang="en-IN" sz="4000" dirty="0">
                <a:solidFill>
                  <a:schemeClr val="bg1">
                    <a:lumMod val="75000"/>
                  </a:schemeClr>
                </a:solidFill>
                <a:latin typeface="Staatliches" pitchFamily="2" charset="0"/>
              </a:rPr>
              <a:t> - </a:t>
            </a:r>
            <a:r>
              <a:rPr lang="en-IN" sz="4000" dirty="0" err="1">
                <a:solidFill>
                  <a:schemeClr val="bg1">
                    <a:lumMod val="75000"/>
                  </a:schemeClr>
                </a:solidFill>
                <a:latin typeface="Staatliches" pitchFamily="2" charset="0"/>
              </a:rPr>
              <a:t>Herramientas</a:t>
            </a:r>
            <a:endParaRPr lang="en-IN" sz="4000" dirty="0">
              <a:solidFill>
                <a:schemeClr val="bg1">
                  <a:lumMod val="75000"/>
                </a:schemeClr>
              </a:solidFill>
              <a:latin typeface="Staatliches" pitchFamily="2" charset="0"/>
            </a:endParaRPr>
          </a:p>
        </p:txBody>
      </p:sp>
      <p:sp>
        <p:nvSpPr>
          <p:cNvPr id="37" name="TextBox 17">
            <a:extLst>
              <a:ext uri="{FF2B5EF4-FFF2-40B4-BE49-F238E27FC236}">
                <a16:creationId xmlns:a16="http://schemas.microsoft.com/office/drawing/2014/main" id="{2F75D70F-37EE-9216-E8EC-64F4DA62B382}"/>
              </a:ext>
            </a:extLst>
          </p:cNvPr>
          <p:cNvSpPr txBox="1"/>
          <p:nvPr/>
        </p:nvSpPr>
        <p:spPr>
          <a:xfrm>
            <a:off x="610012" y="1995510"/>
            <a:ext cx="4466671" cy="3366711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1960"/>
              </a:lnSpc>
            </a:pPr>
            <a:endParaRPr>
              <a:solidFill>
                <a:srgbClr val="2A9AA8"/>
              </a:solidFill>
              <a:latin typeface="Aptos" panose="020B0004020202020204" pitchFamily="34" charset="0"/>
            </a:endParaRPr>
          </a:p>
        </p:txBody>
      </p:sp>
      <p:sp>
        <p:nvSpPr>
          <p:cNvPr id="43" name="TextBox 18">
            <a:extLst>
              <a:ext uri="{FF2B5EF4-FFF2-40B4-BE49-F238E27FC236}">
                <a16:creationId xmlns:a16="http://schemas.microsoft.com/office/drawing/2014/main" id="{D63C6534-D7ED-1EBF-82F5-0353027E3EAE}"/>
              </a:ext>
            </a:extLst>
          </p:cNvPr>
          <p:cNvSpPr txBox="1"/>
          <p:nvPr/>
        </p:nvSpPr>
        <p:spPr>
          <a:xfrm>
            <a:off x="672651" y="2281025"/>
            <a:ext cx="2750572" cy="4764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200000"/>
              </a:lnSpc>
              <a:buNone/>
            </a:pPr>
            <a:r>
              <a:rPr lang="es-ES" b="1" dirty="0">
                <a:solidFill>
                  <a:srgbClr val="2A9AA8"/>
                </a:solidFill>
                <a:latin typeface="Aptos" panose="020B0004020202020204" pitchFamily="34" charset="0"/>
              </a:rPr>
              <a:t>IDE - Visual Studio </a:t>
            </a:r>
            <a:r>
              <a:rPr lang="es-ES" b="1" dirty="0" err="1">
                <a:solidFill>
                  <a:srgbClr val="2A9AA8"/>
                </a:solidFill>
                <a:latin typeface="Aptos" panose="020B0004020202020204" pitchFamily="34" charset="0"/>
              </a:rPr>
              <a:t>Code</a:t>
            </a:r>
            <a:r>
              <a:rPr lang="es-ES" b="1" dirty="0">
                <a:solidFill>
                  <a:srgbClr val="2A9AA8"/>
                </a:solidFill>
                <a:latin typeface="Aptos" panose="020B0004020202020204" pitchFamily="34" charset="0"/>
              </a:rPr>
              <a:t>:</a:t>
            </a:r>
            <a:endParaRPr lang="es-ES" dirty="0">
              <a:solidFill>
                <a:schemeClr val="bg2"/>
              </a:solidFill>
              <a:latin typeface="Aptos" panose="020B00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379DF03-9B64-DB51-96FE-1D8E327538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015" y="5683143"/>
            <a:ext cx="3877216" cy="60968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3772E96-05BB-B117-C087-644A2FF5D9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9153" y="5691989"/>
            <a:ext cx="3877216" cy="60968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6DD7DC6-E035-35AF-BB3A-075861E222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6369" y="5664936"/>
            <a:ext cx="3877216" cy="60968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B9B1B1A-8A27-9880-7BFF-D8C16A9D2F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206159" y="1816840"/>
            <a:ext cx="3877216" cy="60968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7990296-F335-3267-C251-C1BDE7CD96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4117297" y="1825686"/>
            <a:ext cx="3877216" cy="60968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0CF60DA-E0A7-624C-EBF2-F507D0676D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7994513" y="1798633"/>
            <a:ext cx="3877216" cy="60968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E6DBB809-C176-B350-B5DB-545044CAC5EE}"/>
              </a:ext>
            </a:extLst>
          </p:cNvPr>
          <p:cNvSpPr txBox="1"/>
          <p:nvPr/>
        </p:nvSpPr>
        <p:spPr>
          <a:xfrm>
            <a:off x="4215231" y="2268776"/>
            <a:ext cx="3778307" cy="41727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buNone/>
            </a:pPr>
            <a:r>
              <a:rPr lang="es-ES" b="1" dirty="0">
                <a:solidFill>
                  <a:srgbClr val="2A9AA8"/>
                </a:solidFill>
                <a:latin typeface="Aptos" panose="020B0004020202020204" pitchFamily="34" charset="0"/>
              </a:rPr>
              <a:t>Lenguaje de programación – Python:</a:t>
            </a:r>
          </a:p>
          <a:p>
            <a:pPr>
              <a:lnSpc>
                <a:spcPct val="150000"/>
              </a:lnSpc>
              <a:buNone/>
            </a:pPr>
            <a:r>
              <a:rPr lang="es-ES" dirty="0">
                <a:solidFill>
                  <a:schemeClr val="bg2"/>
                </a:solidFill>
                <a:latin typeface="Aptos" panose="020B0004020202020204" pitchFamily="34" charset="0"/>
              </a:rPr>
              <a:t>Procesamiento y análisis de datos obtenidos de las simulaciones.</a:t>
            </a:r>
          </a:p>
          <a:p>
            <a:pPr>
              <a:lnSpc>
                <a:spcPct val="150000"/>
              </a:lnSpc>
              <a:buNone/>
            </a:pPr>
            <a:endParaRPr lang="es-ES" dirty="0">
              <a:solidFill>
                <a:schemeClr val="bg2"/>
              </a:solidFill>
              <a:latin typeface="Aptos" panose="020B00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s-PR" b="1" dirty="0">
                <a:solidFill>
                  <a:srgbClr val="2A9AA8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Librerías: </a:t>
            </a:r>
          </a:p>
          <a:p>
            <a:pPr>
              <a:lnSpc>
                <a:spcPct val="150000"/>
              </a:lnSpc>
            </a:pPr>
            <a:r>
              <a:rPr lang="es-PR" sz="1600" b="1" dirty="0" err="1">
                <a:solidFill>
                  <a:schemeClr val="bg2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Cryptodome</a:t>
            </a:r>
            <a:r>
              <a:rPr lang="es-PR" sz="1600" b="1" dirty="0">
                <a:solidFill>
                  <a:schemeClr val="bg2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Time, </a:t>
            </a:r>
            <a:r>
              <a:rPr lang="es-PR" sz="1600" b="1" dirty="0" err="1">
                <a:solidFill>
                  <a:schemeClr val="bg2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Random</a:t>
            </a:r>
            <a:r>
              <a:rPr lang="es-PR" sz="1600" b="1" dirty="0">
                <a:solidFill>
                  <a:schemeClr val="bg2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s-PR" sz="1600" b="1" dirty="0" err="1">
                <a:solidFill>
                  <a:schemeClr val="bg2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Math</a:t>
            </a:r>
            <a:r>
              <a:rPr lang="es-PR" sz="1600" b="1" dirty="0">
                <a:solidFill>
                  <a:schemeClr val="bg2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s-PR" sz="1600" b="1" dirty="0" err="1">
                <a:solidFill>
                  <a:schemeClr val="bg2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Itertools</a:t>
            </a:r>
            <a:r>
              <a:rPr lang="es-PR" sz="1600" b="1" dirty="0">
                <a:solidFill>
                  <a:schemeClr val="bg2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Pandas</a:t>
            </a:r>
          </a:p>
          <a:p>
            <a:pPr>
              <a:lnSpc>
                <a:spcPct val="150000"/>
              </a:lnSpc>
            </a:pPr>
            <a:endParaRPr lang="es-PR" sz="1600" b="1" dirty="0">
              <a:solidFill>
                <a:schemeClr val="bg2"/>
              </a:solidFill>
              <a:latin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200000"/>
              </a:lnSpc>
              <a:buNone/>
            </a:pPr>
            <a:endParaRPr lang="es-ES" dirty="0">
              <a:solidFill>
                <a:schemeClr val="bg2"/>
              </a:solidFill>
              <a:latin typeface="Aptos" panose="020B0004020202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D69BBD6-20C6-20C8-6FB9-7FF4FAB0B91A}"/>
              </a:ext>
            </a:extLst>
          </p:cNvPr>
          <p:cNvSpPr txBox="1"/>
          <p:nvPr/>
        </p:nvSpPr>
        <p:spPr>
          <a:xfrm>
            <a:off x="8142368" y="2181305"/>
            <a:ext cx="3778307" cy="22683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s-ES" b="1" dirty="0">
                <a:solidFill>
                  <a:srgbClr val="2A9AA8"/>
                </a:solidFill>
                <a:latin typeface="Aptos" panose="020B0004020202020204" pitchFamily="34" charset="0"/>
              </a:rPr>
              <a:t>Modelo matemático:</a:t>
            </a:r>
            <a:r>
              <a:rPr lang="es-ES" dirty="0">
                <a:solidFill>
                  <a:srgbClr val="2A9AA8"/>
                </a:solidFill>
                <a:latin typeface="Aptos" panose="020B0004020202020204" pitchFamily="34" charset="0"/>
              </a:rPr>
              <a:t> </a:t>
            </a:r>
          </a:p>
          <a:p>
            <a:pPr lvl="1">
              <a:lnSpc>
                <a:spcPct val="150000"/>
              </a:lnSpc>
            </a:pPr>
            <a:r>
              <a:rPr lang="es-ES" dirty="0">
                <a:solidFill>
                  <a:schemeClr val="bg2"/>
                </a:solidFill>
                <a:latin typeface="Aptos" panose="020B0004020202020204" pitchFamily="34" charset="0"/>
              </a:rPr>
              <a:t>Los modelos matemáticos son basados en principios de la computación cuántica y clásica. 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B617890-A90B-C730-8C06-AA619F71A448}"/>
              </a:ext>
            </a:extLst>
          </p:cNvPr>
          <p:cNvSpPr txBox="1"/>
          <p:nvPr/>
        </p:nvSpPr>
        <p:spPr>
          <a:xfrm>
            <a:off x="722852" y="2790986"/>
            <a:ext cx="3814297" cy="11227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buNone/>
            </a:pPr>
            <a:r>
              <a:rPr lang="es-ES" dirty="0">
                <a:solidFill>
                  <a:schemeClr val="bg2"/>
                </a:solidFill>
                <a:latin typeface="Aptos" panose="020B0004020202020204" pitchFamily="34" charset="0"/>
              </a:rPr>
              <a:t>Ambiente donde se crearán las pruebas.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B510C6D-55DF-9DD2-E8A0-F49A0D8CA40D}"/>
              </a:ext>
            </a:extLst>
          </p:cNvPr>
          <p:cNvSpPr txBox="1"/>
          <p:nvPr/>
        </p:nvSpPr>
        <p:spPr>
          <a:xfrm>
            <a:off x="10768519" y="6488668"/>
            <a:ext cx="1423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Metodología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2" name="TextBox 14">
            <a:extLst>
              <a:ext uri="{FF2B5EF4-FFF2-40B4-BE49-F238E27FC236}">
                <a16:creationId xmlns:a16="http://schemas.microsoft.com/office/drawing/2014/main" id="{501857C0-67CA-1B57-5840-7270DAB9C32C}"/>
              </a:ext>
            </a:extLst>
          </p:cNvPr>
          <p:cNvSpPr txBox="1"/>
          <p:nvPr/>
        </p:nvSpPr>
        <p:spPr>
          <a:xfrm>
            <a:off x="8905360" y="293488"/>
            <a:ext cx="1657537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Conslusiones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4" name="TextBox 14">
            <a:extLst>
              <a:ext uri="{FF2B5EF4-FFF2-40B4-BE49-F238E27FC236}">
                <a16:creationId xmlns:a16="http://schemas.microsoft.com/office/drawing/2014/main" id="{E6DA0B47-A241-538B-B657-428F82D7EA2D}"/>
              </a:ext>
            </a:extLst>
          </p:cNvPr>
          <p:cNvSpPr txBox="1"/>
          <p:nvPr/>
        </p:nvSpPr>
        <p:spPr>
          <a:xfrm>
            <a:off x="9910751" y="302641"/>
            <a:ext cx="1657537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Reflexión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</p:spTree>
    <p:extLst>
      <p:ext uri="{BB962C8B-B14F-4D97-AF65-F5344CB8AC3E}">
        <p14:creationId xmlns:p14="http://schemas.microsoft.com/office/powerpoint/2010/main" val="34069719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1743C5-1F54-480C-73ED-39224D15F9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E55E301D-9062-2B9C-3C0B-1DDCC57ECA9F}"/>
              </a:ext>
            </a:extLst>
          </p:cNvPr>
          <p:cNvSpPr/>
          <p:nvPr/>
        </p:nvSpPr>
        <p:spPr>
          <a:xfrm>
            <a:off x="6417720" y="283385"/>
            <a:ext cx="1002254" cy="332193"/>
          </a:xfrm>
          <a:prstGeom prst="roundRect">
            <a:avLst/>
          </a:prstGeom>
          <a:noFill/>
          <a:ln>
            <a:solidFill>
              <a:srgbClr val="2A9AA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12">
            <a:extLst>
              <a:ext uri="{FF2B5EF4-FFF2-40B4-BE49-F238E27FC236}">
                <a16:creationId xmlns:a16="http://schemas.microsoft.com/office/drawing/2014/main" id="{B3C185C9-96AA-E88C-7E3C-82F43B9C6E51}"/>
              </a:ext>
            </a:extLst>
          </p:cNvPr>
          <p:cNvSpPr txBox="1"/>
          <p:nvPr/>
        </p:nvSpPr>
        <p:spPr>
          <a:xfrm>
            <a:off x="1377763" y="302807"/>
            <a:ext cx="917404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 Bold"/>
                <a:ea typeface="Telegraf Bold"/>
                <a:cs typeface="Telegraf Bold"/>
                <a:sym typeface="Telegraf Bold"/>
              </a:rPr>
              <a:t>Introducción</a:t>
            </a:r>
            <a:endParaRPr lang="en-US" sz="1400" spc="-56" dirty="0">
              <a:solidFill>
                <a:schemeClr val="bg1"/>
              </a:solidFill>
              <a:latin typeface="Telegraf Bold"/>
              <a:ea typeface="Telegraf Bold"/>
              <a:cs typeface="Telegraf Bold"/>
              <a:sym typeface="Telegraf Bold"/>
            </a:endParaRPr>
          </a:p>
        </p:txBody>
      </p:sp>
      <p:sp>
        <p:nvSpPr>
          <p:cNvPr id="7" name="TextBox 13">
            <a:extLst>
              <a:ext uri="{FF2B5EF4-FFF2-40B4-BE49-F238E27FC236}">
                <a16:creationId xmlns:a16="http://schemas.microsoft.com/office/drawing/2014/main" id="{96AF5BD3-B5E1-F24F-506A-43B0F3E05452}"/>
              </a:ext>
            </a:extLst>
          </p:cNvPr>
          <p:cNvSpPr txBox="1"/>
          <p:nvPr/>
        </p:nvSpPr>
        <p:spPr>
          <a:xfrm>
            <a:off x="2466433" y="302807"/>
            <a:ext cx="928073" cy="2397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Problema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9" name="TextBox 14">
            <a:extLst>
              <a:ext uri="{FF2B5EF4-FFF2-40B4-BE49-F238E27FC236}">
                <a16:creationId xmlns:a16="http://schemas.microsoft.com/office/drawing/2014/main" id="{83D2AB3B-4044-BBD3-2409-27C2C4B3E91A}"/>
              </a:ext>
            </a:extLst>
          </p:cNvPr>
          <p:cNvSpPr txBox="1"/>
          <p:nvPr/>
        </p:nvSpPr>
        <p:spPr>
          <a:xfrm>
            <a:off x="4654441" y="302807"/>
            <a:ext cx="1592014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Revisión</a:t>
            </a:r>
            <a:r>
              <a:rPr lang="en-US" sz="1400" spc="-56" dirty="0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 de </a:t>
            </a: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literatura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10" name="TextBox 15">
            <a:extLst>
              <a:ext uri="{FF2B5EF4-FFF2-40B4-BE49-F238E27FC236}">
                <a16:creationId xmlns:a16="http://schemas.microsoft.com/office/drawing/2014/main" id="{4E9921A8-F9A3-C3E3-7F0B-CAD930590CEA}"/>
              </a:ext>
            </a:extLst>
          </p:cNvPr>
          <p:cNvSpPr txBox="1"/>
          <p:nvPr/>
        </p:nvSpPr>
        <p:spPr>
          <a:xfrm>
            <a:off x="3565772" y="302807"/>
            <a:ext cx="917404" cy="2397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Hipótesis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12" name="TextBox 14">
            <a:extLst>
              <a:ext uri="{FF2B5EF4-FFF2-40B4-BE49-F238E27FC236}">
                <a16:creationId xmlns:a16="http://schemas.microsoft.com/office/drawing/2014/main" id="{CC06B2A3-B2D7-0260-B6DC-24712F2CFA84}"/>
              </a:ext>
            </a:extLst>
          </p:cNvPr>
          <p:cNvSpPr txBox="1"/>
          <p:nvPr/>
        </p:nvSpPr>
        <p:spPr>
          <a:xfrm>
            <a:off x="6084622" y="302807"/>
            <a:ext cx="1657537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Metodología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13" name="TextBox 14">
            <a:extLst>
              <a:ext uri="{FF2B5EF4-FFF2-40B4-BE49-F238E27FC236}">
                <a16:creationId xmlns:a16="http://schemas.microsoft.com/office/drawing/2014/main" id="{A8E70C00-BA30-8D09-F522-4933BFA46607}"/>
              </a:ext>
            </a:extLst>
          </p:cNvPr>
          <p:cNvSpPr txBox="1"/>
          <p:nvPr/>
        </p:nvSpPr>
        <p:spPr>
          <a:xfrm>
            <a:off x="7514803" y="302807"/>
            <a:ext cx="1657537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Hallazgos</a:t>
            </a:r>
            <a:r>
              <a:rPr lang="en-US" sz="1400" spc="-56" dirty="0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 / </a:t>
            </a: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Análisis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4B9774D-9817-85B2-93B3-38912C78C6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015" y="92393"/>
            <a:ext cx="625840" cy="736775"/>
          </a:xfrm>
          <a:prstGeom prst="rect">
            <a:avLst/>
          </a:prstGeom>
        </p:spPr>
      </p:pic>
      <p:sp>
        <p:nvSpPr>
          <p:cNvPr id="16" name="Title 2">
            <a:extLst>
              <a:ext uri="{FF2B5EF4-FFF2-40B4-BE49-F238E27FC236}">
                <a16:creationId xmlns:a16="http://schemas.microsoft.com/office/drawing/2014/main" id="{36E83BA7-8700-A611-9E20-7B85FBC667D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72651" y="929022"/>
            <a:ext cx="10515600" cy="6555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000" dirty="0" err="1">
                <a:solidFill>
                  <a:schemeClr val="bg1">
                    <a:lumMod val="75000"/>
                  </a:schemeClr>
                </a:solidFill>
                <a:latin typeface="Staatliches" pitchFamily="2" charset="0"/>
              </a:rPr>
              <a:t>Metodología</a:t>
            </a:r>
            <a:r>
              <a:rPr lang="en-IN" sz="4000" dirty="0">
                <a:solidFill>
                  <a:schemeClr val="bg1">
                    <a:lumMod val="75000"/>
                  </a:schemeClr>
                </a:solidFill>
                <a:latin typeface="Staatliches" pitchFamily="2" charset="0"/>
              </a:rPr>
              <a:t> – </a:t>
            </a:r>
            <a:r>
              <a:rPr lang="en-IN" sz="4000" dirty="0" err="1">
                <a:solidFill>
                  <a:schemeClr val="bg1">
                    <a:lumMod val="75000"/>
                  </a:schemeClr>
                </a:solidFill>
                <a:latin typeface="Staatliches" pitchFamily="2" charset="0"/>
              </a:rPr>
              <a:t>Justificación</a:t>
            </a:r>
            <a:endParaRPr lang="en-IN" sz="4000" dirty="0">
              <a:solidFill>
                <a:schemeClr val="bg1">
                  <a:lumMod val="75000"/>
                </a:schemeClr>
              </a:solidFill>
              <a:latin typeface="Staatliches" pitchFamily="2" charset="0"/>
            </a:endParaRPr>
          </a:p>
        </p:txBody>
      </p:sp>
      <p:sp>
        <p:nvSpPr>
          <p:cNvPr id="37" name="TextBox 17">
            <a:extLst>
              <a:ext uri="{FF2B5EF4-FFF2-40B4-BE49-F238E27FC236}">
                <a16:creationId xmlns:a16="http://schemas.microsoft.com/office/drawing/2014/main" id="{42533213-4E1A-AC0F-827D-D9CF391D9CC8}"/>
              </a:ext>
            </a:extLst>
          </p:cNvPr>
          <p:cNvSpPr txBox="1"/>
          <p:nvPr/>
        </p:nvSpPr>
        <p:spPr>
          <a:xfrm>
            <a:off x="610012" y="1995510"/>
            <a:ext cx="6142302" cy="3967133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1960"/>
              </a:lnSpc>
            </a:pPr>
            <a:endParaRPr>
              <a:solidFill>
                <a:srgbClr val="2A9AA8"/>
              </a:solidFill>
              <a:latin typeface="Aptos" panose="020B0004020202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BBD3D32-562A-B295-56D0-D5BC87F46310}"/>
              </a:ext>
            </a:extLst>
          </p:cNvPr>
          <p:cNvSpPr txBox="1"/>
          <p:nvPr/>
        </p:nvSpPr>
        <p:spPr>
          <a:xfrm>
            <a:off x="10768519" y="6488668"/>
            <a:ext cx="1423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Metodología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2" name="TextBox 14">
            <a:extLst>
              <a:ext uri="{FF2B5EF4-FFF2-40B4-BE49-F238E27FC236}">
                <a16:creationId xmlns:a16="http://schemas.microsoft.com/office/drawing/2014/main" id="{A1228A0D-24AE-563A-2B32-C239965E7B62}"/>
              </a:ext>
            </a:extLst>
          </p:cNvPr>
          <p:cNvSpPr txBox="1"/>
          <p:nvPr/>
        </p:nvSpPr>
        <p:spPr>
          <a:xfrm>
            <a:off x="8905360" y="293488"/>
            <a:ext cx="1657537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Conslusiones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4" name="TextBox 14">
            <a:extLst>
              <a:ext uri="{FF2B5EF4-FFF2-40B4-BE49-F238E27FC236}">
                <a16:creationId xmlns:a16="http://schemas.microsoft.com/office/drawing/2014/main" id="{2E611460-242F-7E28-5562-61047B85668D}"/>
              </a:ext>
            </a:extLst>
          </p:cNvPr>
          <p:cNvSpPr txBox="1"/>
          <p:nvPr/>
        </p:nvSpPr>
        <p:spPr>
          <a:xfrm>
            <a:off x="9910751" y="302641"/>
            <a:ext cx="1657537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Reflexión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87FE2044-6640-EC35-3AE7-A97E1B8225E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1296"/>
          <a:stretch/>
        </p:blipFill>
        <p:spPr>
          <a:xfrm>
            <a:off x="4957550" y="1579996"/>
            <a:ext cx="2392969" cy="2172727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D72D7EF1-5E40-4F96-5FFA-C8541D1479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8520" y="4686400"/>
            <a:ext cx="1870056" cy="1986934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83F743D6-ABFA-7FB0-2065-08028A98C1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14803" y="4052209"/>
            <a:ext cx="2094382" cy="2271872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2DBE872F-3B89-1FC7-7758-166238266D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61368" y="3041738"/>
            <a:ext cx="2258137" cy="2341331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538B6CAF-1144-D09D-FABC-A7CCF769756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12780" y="2290687"/>
            <a:ext cx="7882510" cy="227662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C72E102B-2199-232B-1EBC-7C8464D81E11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19204"/>
          <a:stretch/>
        </p:blipFill>
        <p:spPr>
          <a:xfrm>
            <a:off x="893818" y="2920927"/>
            <a:ext cx="1615939" cy="2116297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DEAFDC86-8AED-0068-11BB-F7F24E4EE3B9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l="16949"/>
          <a:stretch/>
        </p:blipFill>
        <p:spPr>
          <a:xfrm>
            <a:off x="2897339" y="3948324"/>
            <a:ext cx="1836912" cy="224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5346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E44C9B-D800-A99F-CE3E-571E0C8FDC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ADEA82B-A8F7-08C3-C1EE-5BE3C9EA1B1F}"/>
              </a:ext>
            </a:extLst>
          </p:cNvPr>
          <p:cNvSpPr/>
          <p:nvPr/>
        </p:nvSpPr>
        <p:spPr>
          <a:xfrm>
            <a:off x="6417720" y="283385"/>
            <a:ext cx="1002254" cy="332193"/>
          </a:xfrm>
          <a:prstGeom prst="roundRect">
            <a:avLst/>
          </a:prstGeom>
          <a:noFill/>
          <a:ln>
            <a:solidFill>
              <a:srgbClr val="2A9AA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12">
            <a:extLst>
              <a:ext uri="{FF2B5EF4-FFF2-40B4-BE49-F238E27FC236}">
                <a16:creationId xmlns:a16="http://schemas.microsoft.com/office/drawing/2014/main" id="{517CEA74-5050-852D-33D5-3BD1F876C714}"/>
              </a:ext>
            </a:extLst>
          </p:cNvPr>
          <p:cNvSpPr txBox="1"/>
          <p:nvPr/>
        </p:nvSpPr>
        <p:spPr>
          <a:xfrm>
            <a:off x="1377763" y="302807"/>
            <a:ext cx="917404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 Bold"/>
                <a:ea typeface="Telegraf Bold"/>
                <a:cs typeface="Telegraf Bold"/>
                <a:sym typeface="Telegraf Bold"/>
              </a:rPr>
              <a:t>Introducción</a:t>
            </a:r>
            <a:endParaRPr lang="en-US" sz="1400" spc="-56" dirty="0">
              <a:solidFill>
                <a:schemeClr val="bg1"/>
              </a:solidFill>
              <a:latin typeface="Telegraf Bold"/>
              <a:ea typeface="Telegraf Bold"/>
              <a:cs typeface="Telegraf Bold"/>
              <a:sym typeface="Telegraf Bold"/>
            </a:endParaRPr>
          </a:p>
        </p:txBody>
      </p:sp>
      <p:sp>
        <p:nvSpPr>
          <p:cNvPr id="7" name="TextBox 13">
            <a:extLst>
              <a:ext uri="{FF2B5EF4-FFF2-40B4-BE49-F238E27FC236}">
                <a16:creationId xmlns:a16="http://schemas.microsoft.com/office/drawing/2014/main" id="{E6A3E954-75F1-93AD-D247-9E6386DE68D8}"/>
              </a:ext>
            </a:extLst>
          </p:cNvPr>
          <p:cNvSpPr txBox="1"/>
          <p:nvPr/>
        </p:nvSpPr>
        <p:spPr>
          <a:xfrm>
            <a:off x="2466433" y="302807"/>
            <a:ext cx="928073" cy="2397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Problema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9" name="TextBox 14">
            <a:extLst>
              <a:ext uri="{FF2B5EF4-FFF2-40B4-BE49-F238E27FC236}">
                <a16:creationId xmlns:a16="http://schemas.microsoft.com/office/drawing/2014/main" id="{E987CEBE-C075-EDE0-7698-6DA094D679F7}"/>
              </a:ext>
            </a:extLst>
          </p:cNvPr>
          <p:cNvSpPr txBox="1"/>
          <p:nvPr/>
        </p:nvSpPr>
        <p:spPr>
          <a:xfrm>
            <a:off x="4654441" y="302807"/>
            <a:ext cx="1592014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Revisión</a:t>
            </a:r>
            <a:r>
              <a:rPr lang="en-US" sz="1400" spc="-56" dirty="0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 de </a:t>
            </a: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literatura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10" name="TextBox 15">
            <a:extLst>
              <a:ext uri="{FF2B5EF4-FFF2-40B4-BE49-F238E27FC236}">
                <a16:creationId xmlns:a16="http://schemas.microsoft.com/office/drawing/2014/main" id="{E6F34B45-7AB2-85DE-2406-FCFD56348674}"/>
              </a:ext>
            </a:extLst>
          </p:cNvPr>
          <p:cNvSpPr txBox="1"/>
          <p:nvPr/>
        </p:nvSpPr>
        <p:spPr>
          <a:xfrm>
            <a:off x="3565772" y="302807"/>
            <a:ext cx="917404" cy="2397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Hipótesis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12" name="TextBox 14">
            <a:extLst>
              <a:ext uri="{FF2B5EF4-FFF2-40B4-BE49-F238E27FC236}">
                <a16:creationId xmlns:a16="http://schemas.microsoft.com/office/drawing/2014/main" id="{DF2B9893-6040-4B6F-7AF2-8769E206E745}"/>
              </a:ext>
            </a:extLst>
          </p:cNvPr>
          <p:cNvSpPr txBox="1"/>
          <p:nvPr/>
        </p:nvSpPr>
        <p:spPr>
          <a:xfrm>
            <a:off x="6084622" y="302807"/>
            <a:ext cx="1657537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Metodología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13" name="TextBox 14">
            <a:extLst>
              <a:ext uri="{FF2B5EF4-FFF2-40B4-BE49-F238E27FC236}">
                <a16:creationId xmlns:a16="http://schemas.microsoft.com/office/drawing/2014/main" id="{2F6A76CF-A17F-073B-826A-5FF93F6AA9C8}"/>
              </a:ext>
            </a:extLst>
          </p:cNvPr>
          <p:cNvSpPr txBox="1"/>
          <p:nvPr/>
        </p:nvSpPr>
        <p:spPr>
          <a:xfrm>
            <a:off x="7514803" y="302807"/>
            <a:ext cx="1657537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Hallazgos</a:t>
            </a:r>
            <a:r>
              <a:rPr lang="en-US" sz="1400" spc="-56" dirty="0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 / </a:t>
            </a: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Análisis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956C2CC-2A90-CD37-114E-E340F2EAE8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015" y="92393"/>
            <a:ext cx="625840" cy="736775"/>
          </a:xfrm>
          <a:prstGeom prst="rect">
            <a:avLst/>
          </a:prstGeom>
        </p:spPr>
      </p:pic>
      <p:sp>
        <p:nvSpPr>
          <p:cNvPr id="16" name="Title 2">
            <a:extLst>
              <a:ext uri="{FF2B5EF4-FFF2-40B4-BE49-F238E27FC236}">
                <a16:creationId xmlns:a16="http://schemas.microsoft.com/office/drawing/2014/main" id="{CF61A013-0CAD-AE3E-8CE6-64B4AD4A66C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72651" y="929022"/>
            <a:ext cx="10515600" cy="6555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000" dirty="0" err="1">
                <a:solidFill>
                  <a:schemeClr val="bg1">
                    <a:lumMod val="75000"/>
                  </a:schemeClr>
                </a:solidFill>
                <a:latin typeface="Staatliches" pitchFamily="2" charset="0"/>
              </a:rPr>
              <a:t>Metodología</a:t>
            </a:r>
            <a:r>
              <a:rPr lang="en-IN" sz="4000" dirty="0">
                <a:solidFill>
                  <a:schemeClr val="bg1">
                    <a:lumMod val="75000"/>
                  </a:schemeClr>
                </a:solidFill>
                <a:latin typeface="Staatliches" pitchFamily="2" charset="0"/>
              </a:rPr>
              <a:t> – </a:t>
            </a:r>
            <a:r>
              <a:rPr lang="en-IN" sz="4000" dirty="0" err="1">
                <a:solidFill>
                  <a:schemeClr val="bg1">
                    <a:lumMod val="75000"/>
                  </a:schemeClr>
                </a:solidFill>
                <a:latin typeface="Staatliches" pitchFamily="2" charset="0"/>
              </a:rPr>
              <a:t>Justificación</a:t>
            </a:r>
            <a:endParaRPr lang="en-IN" sz="4000" dirty="0">
              <a:solidFill>
                <a:schemeClr val="bg1">
                  <a:lumMod val="75000"/>
                </a:schemeClr>
              </a:solidFill>
              <a:latin typeface="Staatliches" pitchFamily="2" charset="0"/>
            </a:endParaRPr>
          </a:p>
        </p:txBody>
      </p:sp>
      <p:sp>
        <p:nvSpPr>
          <p:cNvPr id="37" name="TextBox 17">
            <a:extLst>
              <a:ext uri="{FF2B5EF4-FFF2-40B4-BE49-F238E27FC236}">
                <a16:creationId xmlns:a16="http://schemas.microsoft.com/office/drawing/2014/main" id="{529E12C5-FDE2-B857-7E09-BEB6506DAF2D}"/>
              </a:ext>
            </a:extLst>
          </p:cNvPr>
          <p:cNvSpPr txBox="1"/>
          <p:nvPr/>
        </p:nvSpPr>
        <p:spPr>
          <a:xfrm>
            <a:off x="610012" y="1995510"/>
            <a:ext cx="4466671" cy="3366711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1960"/>
              </a:lnSpc>
            </a:pPr>
            <a:endParaRPr>
              <a:solidFill>
                <a:srgbClr val="2A9AA8"/>
              </a:solidFill>
              <a:latin typeface="Aptos" panose="020B0004020202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71F376B-61F9-373D-5E2A-41DF2DE9F5B7}"/>
              </a:ext>
            </a:extLst>
          </p:cNvPr>
          <p:cNvSpPr txBox="1"/>
          <p:nvPr/>
        </p:nvSpPr>
        <p:spPr>
          <a:xfrm>
            <a:off x="10768519" y="6488668"/>
            <a:ext cx="1423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Metodología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2" name="TextBox 14">
            <a:extLst>
              <a:ext uri="{FF2B5EF4-FFF2-40B4-BE49-F238E27FC236}">
                <a16:creationId xmlns:a16="http://schemas.microsoft.com/office/drawing/2014/main" id="{B55C88A8-E452-6158-7D13-210DA1A08900}"/>
              </a:ext>
            </a:extLst>
          </p:cNvPr>
          <p:cNvSpPr txBox="1"/>
          <p:nvPr/>
        </p:nvSpPr>
        <p:spPr>
          <a:xfrm>
            <a:off x="8905360" y="293488"/>
            <a:ext cx="1657537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Conslusiones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4" name="TextBox 14">
            <a:extLst>
              <a:ext uri="{FF2B5EF4-FFF2-40B4-BE49-F238E27FC236}">
                <a16:creationId xmlns:a16="http://schemas.microsoft.com/office/drawing/2014/main" id="{64180EE6-2349-1BA7-6954-72BEE437BE14}"/>
              </a:ext>
            </a:extLst>
          </p:cNvPr>
          <p:cNvSpPr txBox="1"/>
          <p:nvPr/>
        </p:nvSpPr>
        <p:spPr>
          <a:xfrm>
            <a:off x="9910751" y="302641"/>
            <a:ext cx="1657537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Reflexión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B6F660B-DBA2-4640-4BA9-841CA7992B7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9204"/>
          <a:stretch/>
        </p:blipFill>
        <p:spPr>
          <a:xfrm>
            <a:off x="436774" y="1638251"/>
            <a:ext cx="1302170" cy="170537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9AD81BE-FB1A-4D8A-6A23-CCDE01E9E66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6949"/>
          <a:stretch/>
        </p:blipFill>
        <p:spPr>
          <a:xfrm>
            <a:off x="438613" y="3397209"/>
            <a:ext cx="1302170" cy="159449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658D204-73E2-B639-5C4A-E9BB156509A5}"/>
              </a:ext>
            </a:extLst>
          </p:cNvPr>
          <p:cNvSpPr txBox="1"/>
          <p:nvPr/>
        </p:nvSpPr>
        <p:spPr>
          <a:xfrm>
            <a:off x="1836465" y="2066154"/>
            <a:ext cx="97255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  <a:latin typeface="Aptos" panose="020B0004020202020204" pitchFamily="34" charset="0"/>
              </a:rPr>
              <a:t>Permite simular ataques cuánticos en la criptografía clásica, medir tiempos computacionales y analizar el impacto de los algoritmos cuánticos en la seguridad digital de manera cuantificable y reproducible</a:t>
            </a:r>
            <a:r>
              <a:rPr lang="es-ES" b="1" dirty="0">
                <a:solidFill>
                  <a:schemeClr val="bg1"/>
                </a:solidFill>
                <a:latin typeface="Aptos" panose="020B0004020202020204" pitchFamily="34" charset="0"/>
              </a:rPr>
              <a:t>.</a:t>
            </a:r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F775D6E-36AB-2C95-895D-193B922EB9B7}"/>
              </a:ext>
            </a:extLst>
          </p:cNvPr>
          <p:cNvSpPr txBox="1"/>
          <p:nvPr/>
        </p:nvSpPr>
        <p:spPr>
          <a:xfrm>
            <a:off x="1912182" y="4009788"/>
            <a:ext cx="97255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  <a:latin typeface="Aptos" panose="020B0004020202020204" pitchFamily="34" charset="0"/>
              </a:rPr>
              <a:t>Compatibilidad con múltiples librerías y herramientas avanzadas en Python.</a:t>
            </a:r>
            <a:endParaRPr lang="en-US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A53C4683-D187-CF58-7B7A-BF391C7B32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0335" y="5062789"/>
            <a:ext cx="1470118" cy="15620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122E7C5-EE52-F4D8-9279-B5A63C01DCEA}"/>
              </a:ext>
            </a:extLst>
          </p:cNvPr>
          <p:cNvSpPr txBox="1"/>
          <p:nvPr/>
        </p:nvSpPr>
        <p:spPr>
          <a:xfrm>
            <a:off x="1912182" y="5773145"/>
            <a:ext cx="77026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solidFill>
                  <a:schemeClr val="bg1"/>
                </a:solidFill>
                <a:latin typeface="Aptos" panose="020B0004020202020204" pitchFamily="34" charset="0"/>
              </a:rPr>
              <a:t>Versátil y fácil manejo en simulaciones matemáticas y criptográficas. </a:t>
            </a:r>
            <a:endParaRPr lang="en-US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F0ABAEA7-38AB-8DFE-CE66-35057AE6EB9A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10061" r="20562" b="9760"/>
          <a:stretch/>
        </p:blipFill>
        <p:spPr>
          <a:xfrm>
            <a:off x="13259524" y="5176811"/>
            <a:ext cx="1158219" cy="15620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F0F814F-BA3E-04EF-9B84-F29F5411B0A0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11424" r="9792" b="8981"/>
          <a:stretch/>
        </p:blipFill>
        <p:spPr>
          <a:xfrm>
            <a:off x="13094424" y="1638251"/>
            <a:ext cx="1158219" cy="145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2684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70985A-EDA5-2880-B0AF-B17A3E79B5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C100EBE-0F29-5C77-89B2-2AA67B0402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015" y="4725299"/>
            <a:ext cx="1669438" cy="1730943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A49E92F6-9709-E84E-9799-4599FDA75ABD}"/>
              </a:ext>
            </a:extLst>
          </p:cNvPr>
          <p:cNvSpPr/>
          <p:nvPr/>
        </p:nvSpPr>
        <p:spPr>
          <a:xfrm>
            <a:off x="6417720" y="283385"/>
            <a:ext cx="1002254" cy="332193"/>
          </a:xfrm>
          <a:prstGeom prst="roundRect">
            <a:avLst/>
          </a:prstGeom>
          <a:noFill/>
          <a:ln>
            <a:solidFill>
              <a:srgbClr val="2A9AA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12">
            <a:extLst>
              <a:ext uri="{FF2B5EF4-FFF2-40B4-BE49-F238E27FC236}">
                <a16:creationId xmlns:a16="http://schemas.microsoft.com/office/drawing/2014/main" id="{7740E196-B97A-E073-7266-CC9CBBA9654C}"/>
              </a:ext>
            </a:extLst>
          </p:cNvPr>
          <p:cNvSpPr txBox="1"/>
          <p:nvPr/>
        </p:nvSpPr>
        <p:spPr>
          <a:xfrm>
            <a:off x="1377763" y="302807"/>
            <a:ext cx="917404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 Bold"/>
                <a:ea typeface="Telegraf Bold"/>
                <a:cs typeface="Telegraf Bold"/>
                <a:sym typeface="Telegraf Bold"/>
              </a:rPr>
              <a:t>Introducción</a:t>
            </a:r>
            <a:endParaRPr lang="en-US" sz="1400" spc="-56" dirty="0">
              <a:solidFill>
                <a:schemeClr val="bg1"/>
              </a:solidFill>
              <a:latin typeface="Telegraf Bold"/>
              <a:ea typeface="Telegraf Bold"/>
              <a:cs typeface="Telegraf Bold"/>
              <a:sym typeface="Telegraf Bold"/>
            </a:endParaRPr>
          </a:p>
        </p:txBody>
      </p:sp>
      <p:sp>
        <p:nvSpPr>
          <p:cNvPr id="7" name="TextBox 13">
            <a:extLst>
              <a:ext uri="{FF2B5EF4-FFF2-40B4-BE49-F238E27FC236}">
                <a16:creationId xmlns:a16="http://schemas.microsoft.com/office/drawing/2014/main" id="{C54CCBC5-AFDC-BEE7-4C6A-0F789CCD92F3}"/>
              </a:ext>
            </a:extLst>
          </p:cNvPr>
          <p:cNvSpPr txBox="1"/>
          <p:nvPr/>
        </p:nvSpPr>
        <p:spPr>
          <a:xfrm>
            <a:off x="2466433" y="302807"/>
            <a:ext cx="928073" cy="2397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Problema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9" name="TextBox 14">
            <a:extLst>
              <a:ext uri="{FF2B5EF4-FFF2-40B4-BE49-F238E27FC236}">
                <a16:creationId xmlns:a16="http://schemas.microsoft.com/office/drawing/2014/main" id="{834A63AF-5CFD-6247-331E-86A62E0C182D}"/>
              </a:ext>
            </a:extLst>
          </p:cNvPr>
          <p:cNvSpPr txBox="1"/>
          <p:nvPr/>
        </p:nvSpPr>
        <p:spPr>
          <a:xfrm>
            <a:off x="4654441" y="302807"/>
            <a:ext cx="1592014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Revisión</a:t>
            </a:r>
            <a:r>
              <a:rPr lang="en-US" sz="1400" spc="-56" dirty="0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 de </a:t>
            </a: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literatura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10" name="TextBox 15">
            <a:extLst>
              <a:ext uri="{FF2B5EF4-FFF2-40B4-BE49-F238E27FC236}">
                <a16:creationId xmlns:a16="http://schemas.microsoft.com/office/drawing/2014/main" id="{937ABDF8-AFB1-CA4D-6318-ECACE7DB055C}"/>
              </a:ext>
            </a:extLst>
          </p:cNvPr>
          <p:cNvSpPr txBox="1"/>
          <p:nvPr/>
        </p:nvSpPr>
        <p:spPr>
          <a:xfrm>
            <a:off x="3565772" y="302807"/>
            <a:ext cx="917404" cy="2397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Hipótesis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12" name="TextBox 14">
            <a:extLst>
              <a:ext uri="{FF2B5EF4-FFF2-40B4-BE49-F238E27FC236}">
                <a16:creationId xmlns:a16="http://schemas.microsoft.com/office/drawing/2014/main" id="{359EF69A-5586-EC78-7FA1-D989B7CE70FC}"/>
              </a:ext>
            </a:extLst>
          </p:cNvPr>
          <p:cNvSpPr txBox="1"/>
          <p:nvPr/>
        </p:nvSpPr>
        <p:spPr>
          <a:xfrm>
            <a:off x="6084622" y="302807"/>
            <a:ext cx="1657537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Metodología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13" name="TextBox 14">
            <a:extLst>
              <a:ext uri="{FF2B5EF4-FFF2-40B4-BE49-F238E27FC236}">
                <a16:creationId xmlns:a16="http://schemas.microsoft.com/office/drawing/2014/main" id="{644DB397-5E1B-842D-6E58-D2AA9F340A4B}"/>
              </a:ext>
            </a:extLst>
          </p:cNvPr>
          <p:cNvSpPr txBox="1"/>
          <p:nvPr/>
        </p:nvSpPr>
        <p:spPr>
          <a:xfrm>
            <a:off x="7514803" y="302807"/>
            <a:ext cx="1657537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Hallazgos</a:t>
            </a:r>
            <a:r>
              <a:rPr lang="en-US" sz="1400" spc="-56" dirty="0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 / </a:t>
            </a: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Análisis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B485540-F50A-9459-E675-97B18E4D79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015" y="92393"/>
            <a:ext cx="625840" cy="736775"/>
          </a:xfrm>
          <a:prstGeom prst="rect">
            <a:avLst/>
          </a:prstGeom>
        </p:spPr>
      </p:pic>
      <p:sp>
        <p:nvSpPr>
          <p:cNvPr id="16" name="Title 2">
            <a:extLst>
              <a:ext uri="{FF2B5EF4-FFF2-40B4-BE49-F238E27FC236}">
                <a16:creationId xmlns:a16="http://schemas.microsoft.com/office/drawing/2014/main" id="{F9D37C11-0FCC-F877-BB49-2A1693F7A24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72651" y="929022"/>
            <a:ext cx="10515600" cy="6555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000" dirty="0" err="1">
                <a:solidFill>
                  <a:schemeClr val="bg1">
                    <a:lumMod val="75000"/>
                  </a:schemeClr>
                </a:solidFill>
                <a:latin typeface="Staatliches" pitchFamily="2" charset="0"/>
              </a:rPr>
              <a:t>Metodología</a:t>
            </a:r>
            <a:r>
              <a:rPr lang="en-IN" sz="4000" dirty="0">
                <a:solidFill>
                  <a:schemeClr val="bg1">
                    <a:lumMod val="75000"/>
                  </a:schemeClr>
                </a:solidFill>
                <a:latin typeface="Staatliches" pitchFamily="2" charset="0"/>
              </a:rPr>
              <a:t> – </a:t>
            </a:r>
            <a:r>
              <a:rPr lang="en-IN" sz="4000" dirty="0" err="1">
                <a:solidFill>
                  <a:schemeClr val="bg1">
                    <a:lumMod val="75000"/>
                  </a:schemeClr>
                </a:solidFill>
                <a:latin typeface="Staatliches" pitchFamily="2" charset="0"/>
              </a:rPr>
              <a:t>Justificación</a:t>
            </a:r>
            <a:endParaRPr lang="en-IN" sz="4000" dirty="0">
              <a:solidFill>
                <a:schemeClr val="bg1">
                  <a:lumMod val="75000"/>
                </a:schemeClr>
              </a:solidFill>
              <a:latin typeface="Staatliches" pitchFamily="2" charset="0"/>
            </a:endParaRPr>
          </a:p>
        </p:txBody>
      </p:sp>
      <p:sp>
        <p:nvSpPr>
          <p:cNvPr id="37" name="TextBox 17">
            <a:extLst>
              <a:ext uri="{FF2B5EF4-FFF2-40B4-BE49-F238E27FC236}">
                <a16:creationId xmlns:a16="http://schemas.microsoft.com/office/drawing/2014/main" id="{CC0067E5-588F-953A-3DBC-3706F947A4EF}"/>
              </a:ext>
            </a:extLst>
          </p:cNvPr>
          <p:cNvSpPr txBox="1"/>
          <p:nvPr/>
        </p:nvSpPr>
        <p:spPr>
          <a:xfrm>
            <a:off x="610012" y="1995510"/>
            <a:ext cx="4466671" cy="3366711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1960"/>
              </a:lnSpc>
            </a:pPr>
            <a:endParaRPr>
              <a:solidFill>
                <a:srgbClr val="2A9AA8"/>
              </a:solidFill>
              <a:latin typeface="Aptos" panose="020B0004020202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BB6C51D-37B8-12AB-0867-26BA98A79EAF}"/>
              </a:ext>
            </a:extLst>
          </p:cNvPr>
          <p:cNvSpPr txBox="1"/>
          <p:nvPr/>
        </p:nvSpPr>
        <p:spPr>
          <a:xfrm>
            <a:off x="10768519" y="6488668"/>
            <a:ext cx="1423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Metodología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2" name="TextBox 14">
            <a:extLst>
              <a:ext uri="{FF2B5EF4-FFF2-40B4-BE49-F238E27FC236}">
                <a16:creationId xmlns:a16="http://schemas.microsoft.com/office/drawing/2014/main" id="{CD4AB28B-4DCE-7FA0-C194-18DD8EE6C799}"/>
              </a:ext>
            </a:extLst>
          </p:cNvPr>
          <p:cNvSpPr txBox="1"/>
          <p:nvPr/>
        </p:nvSpPr>
        <p:spPr>
          <a:xfrm>
            <a:off x="8905360" y="293488"/>
            <a:ext cx="1657537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Conslusiones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4" name="TextBox 14">
            <a:extLst>
              <a:ext uri="{FF2B5EF4-FFF2-40B4-BE49-F238E27FC236}">
                <a16:creationId xmlns:a16="http://schemas.microsoft.com/office/drawing/2014/main" id="{02AC1EC4-376B-B4C4-D788-B87DFF05AD5F}"/>
              </a:ext>
            </a:extLst>
          </p:cNvPr>
          <p:cNvSpPr txBox="1"/>
          <p:nvPr/>
        </p:nvSpPr>
        <p:spPr>
          <a:xfrm>
            <a:off x="9910751" y="302641"/>
            <a:ext cx="1657537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Reflexión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6132A97-541E-76B9-F72F-7EF02D23A3A3}"/>
              </a:ext>
            </a:extLst>
          </p:cNvPr>
          <p:cNvSpPr txBox="1"/>
          <p:nvPr/>
        </p:nvSpPr>
        <p:spPr>
          <a:xfrm>
            <a:off x="1836465" y="2066154"/>
            <a:ext cx="9725567" cy="25453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s-ES" i="1" dirty="0" err="1">
                <a:solidFill>
                  <a:schemeClr val="bg1"/>
                </a:solidFill>
                <a:latin typeface="Aptos" panose="020B0004020202020204" pitchFamily="34" charset="0"/>
              </a:rPr>
              <a:t>Cryptodome</a:t>
            </a:r>
            <a:r>
              <a:rPr lang="es-ES" dirty="0">
                <a:solidFill>
                  <a:schemeClr val="bg1"/>
                </a:solidFill>
                <a:latin typeface="Aptos" panose="020B0004020202020204" pitchFamily="34" charset="0"/>
              </a:rPr>
              <a:t>: Permite simular cifrados clásicos.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s-ES" i="1" dirty="0">
                <a:solidFill>
                  <a:schemeClr val="bg1"/>
                </a:solidFill>
                <a:latin typeface="Aptos" panose="020B0004020202020204" pitchFamily="34" charset="0"/>
              </a:rPr>
              <a:t>Time</a:t>
            </a:r>
            <a:r>
              <a:rPr lang="es-ES" dirty="0">
                <a:solidFill>
                  <a:schemeClr val="bg1"/>
                </a:solidFill>
                <a:latin typeface="Aptos" panose="020B0004020202020204" pitchFamily="34" charset="0"/>
              </a:rPr>
              <a:t>: Calcula el tiempo de ejecución de los algoritmos en diferentes escenarios.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s-ES" i="1" dirty="0" err="1">
                <a:solidFill>
                  <a:schemeClr val="bg1"/>
                </a:solidFill>
                <a:latin typeface="Aptos" panose="020B0004020202020204" pitchFamily="34" charset="0"/>
              </a:rPr>
              <a:t>Random</a:t>
            </a:r>
            <a:r>
              <a:rPr lang="es-ES" dirty="0">
                <a:solidFill>
                  <a:schemeClr val="bg1"/>
                </a:solidFill>
                <a:latin typeface="Aptos" panose="020B0004020202020204" pitchFamily="34" charset="0"/>
              </a:rPr>
              <a:t>: Generación de claves.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s-ES" i="1" dirty="0" err="1">
                <a:solidFill>
                  <a:schemeClr val="bg1"/>
                </a:solidFill>
                <a:latin typeface="Aptos" panose="020B0004020202020204" pitchFamily="34" charset="0"/>
              </a:rPr>
              <a:t>Math</a:t>
            </a:r>
            <a:r>
              <a:rPr lang="es-ES" dirty="0">
                <a:solidFill>
                  <a:schemeClr val="bg1"/>
                </a:solidFill>
                <a:latin typeface="Aptos" panose="020B0004020202020204" pitchFamily="34" charset="0"/>
              </a:rPr>
              <a:t>: Realiza cálculos precisos.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s-ES" i="1" dirty="0" err="1">
                <a:solidFill>
                  <a:schemeClr val="bg1"/>
                </a:solidFill>
                <a:latin typeface="Aptos" panose="020B0004020202020204" pitchFamily="34" charset="0"/>
              </a:rPr>
              <a:t>Itertools</a:t>
            </a:r>
            <a:r>
              <a:rPr lang="es-ES" i="1" dirty="0">
                <a:solidFill>
                  <a:schemeClr val="bg1"/>
                </a:solidFill>
                <a:latin typeface="Aptos" panose="020B0004020202020204" pitchFamily="34" charset="0"/>
              </a:rPr>
              <a:t>: </a:t>
            </a:r>
            <a:r>
              <a:rPr lang="es-ES" dirty="0">
                <a:solidFill>
                  <a:schemeClr val="bg1"/>
                </a:solidFill>
                <a:latin typeface="Aptos" panose="020B0004020202020204" pitchFamily="34" charset="0"/>
              </a:rPr>
              <a:t>Operaciones iterativas, combinaciones y permutaciones.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s-ES" i="1" dirty="0">
                <a:solidFill>
                  <a:schemeClr val="bg1"/>
                </a:solidFill>
                <a:latin typeface="Aptos" panose="020B0004020202020204" pitchFamily="34" charset="0"/>
              </a:rPr>
              <a:t>Pandas</a:t>
            </a:r>
            <a:r>
              <a:rPr lang="es-ES" dirty="0">
                <a:solidFill>
                  <a:schemeClr val="bg1"/>
                </a:solidFill>
                <a:latin typeface="Aptos" panose="020B0004020202020204" pitchFamily="34" charset="0"/>
              </a:rPr>
              <a:t>: Organización y visualización de los resultados obtenidos en tablas.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ACA94E4-D4D7-57FB-72D9-DD6AE905A999}"/>
              </a:ext>
            </a:extLst>
          </p:cNvPr>
          <p:cNvSpPr txBox="1"/>
          <p:nvPr/>
        </p:nvSpPr>
        <p:spPr>
          <a:xfrm>
            <a:off x="1754692" y="5362221"/>
            <a:ext cx="97255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  <a:latin typeface="Aptos" panose="020B0004020202020204" pitchFamily="34" charset="0"/>
              </a:rPr>
              <a:t>Representan de manera precisa y medible el comportamiento esperado de los algoritmos clásicos y cuánticos para una visualización con enfoque educativo.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59F5F2-C3FA-8D93-9779-84CB03F923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8015" y="1766960"/>
            <a:ext cx="1470118" cy="1594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5049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70177E-3F2C-9413-4716-42FE29AEBD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A6143B9-367E-FA23-4937-8AA5C6101B9E}"/>
              </a:ext>
            </a:extLst>
          </p:cNvPr>
          <p:cNvSpPr/>
          <p:nvPr/>
        </p:nvSpPr>
        <p:spPr>
          <a:xfrm>
            <a:off x="610009" y="1700454"/>
            <a:ext cx="10578239" cy="655564"/>
          </a:xfrm>
          <a:prstGeom prst="roundRect">
            <a:avLst/>
          </a:prstGeom>
          <a:solidFill>
            <a:srgbClr val="0070C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9A712F4-543F-7F76-3C46-7F69629EF37F}"/>
              </a:ext>
            </a:extLst>
          </p:cNvPr>
          <p:cNvSpPr/>
          <p:nvPr/>
        </p:nvSpPr>
        <p:spPr>
          <a:xfrm>
            <a:off x="6417720" y="283385"/>
            <a:ext cx="1002254" cy="332193"/>
          </a:xfrm>
          <a:prstGeom prst="roundRect">
            <a:avLst/>
          </a:prstGeom>
          <a:noFill/>
          <a:ln>
            <a:solidFill>
              <a:srgbClr val="2A9AA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12">
            <a:extLst>
              <a:ext uri="{FF2B5EF4-FFF2-40B4-BE49-F238E27FC236}">
                <a16:creationId xmlns:a16="http://schemas.microsoft.com/office/drawing/2014/main" id="{3076AD6D-C2D4-869D-9A4B-AE584A48A9AD}"/>
              </a:ext>
            </a:extLst>
          </p:cNvPr>
          <p:cNvSpPr txBox="1"/>
          <p:nvPr/>
        </p:nvSpPr>
        <p:spPr>
          <a:xfrm>
            <a:off x="1377763" y="302807"/>
            <a:ext cx="917404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 Bold"/>
                <a:ea typeface="Telegraf Bold"/>
                <a:cs typeface="Telegraf Bold"/>
                <a:sym typeface="Telegraf Bold"/>
              </a:rPr>
              <a:t>Introducción</a:t>
            </a:r>
            <a:endParaRPr lang="en-US" sz="1400" spc="-56" dirty="0">
              <a:solidFill>
                <a:schemeClr val="bg1"/>
              </a:solidFill>
              <a:latin typeface="Telegraf Bold"/>
              <a:ea typeface="Telegraf Bold"/>
              <a:cs typeface="Telegraf Bold"/>
              <a:sym typeface="Telegraf Bold"/>
            </a:endParaRPr>
          </a:p>
        </p:txBody>
      </p:sp>
      <p:sp>
        <p:nvSpPr>
          <p:cNvPr id="7" name="TextBox 13">
            <a:extLst>
              <a:ext uri="{FF2B5EF4-FFF2-40B4-BE49-F238E27FC236}">
                <a16:creationId xmlns:a16="http://schemas.microsoft.com/office/drawing/2014/main" id="{572F5BDA-D573-03B7-39B0-7FDA5039790D}"/>
              </a:ext>
            </a:extLst>
          </p:cNvPr>
          <p:cNvSpPr txBox="1"/>
          <p:nvPr/>
        </p:nvSpPr>
        <p:spPr>
          <a:xfrm>
            <a:off x="2466433" y="302807"/>
            <a:ext cx="928073" cy="2397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Problema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9" name="TextBox 14">
            <a:extLst>
              <a:ext uri="{FF2B5EF4-FFF2-40B4-BE49-F238E27FC236}">
                <a16:creationId xmlns:a16="http://schemas.microsoft.com/office/drawing/2014/main" id="{156E90E1-FEF0-5683-88C4-27D526E3DDD5}"/>
              </a:ext>
            </a:extLst>
          </p:cNvPr>
          <p:cNvSpPr txBox="1"/>
          <p:nvPr/>
        </p:nvSpPr>
        <p:spPr>
          <a:xfrm>
            <a:off x="4654441" y="302807"/>
            <a:ext cx="1592014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Revisión</a:t>
            </a:r>
            <a:r>
              <a:rPr lang="en-US" sz="1400" spc="-56" dirty="0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 de </a:t>
            </a: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literatura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10" name="TextBox 15">
            <a:extLst>
              <a:ext uri="{FF2B5EF4-FFF2-40B4-BE49-F238E27FC236}">
                <a16:creationId xmlns:a16="http://schemas.microsoft.com/office/drawing/2014/main" id="{5C547C78-705D-0B16-5EF8-AE1A5A67A54E}"/>
              </a:ext>
            </a:extLst>
          </p:cNvPr>
          <p:cNvSpPr txBox="1"/>
          <p:nvPr/>
        </p:nvSpPr>
        <p:spPr>
          <a:xfrm>
            <a:off x="3565772" y="302807"/>
            <a:ext cx="917404" cy="2397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Hipótesis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12" name="TextBox 14">
            <a:extLst>
              <a:ext uri="{FF2B5EF4-FFF2-40B4-BE49-F238E27FC236}">
                <a16:creationId xmlns:a16="http://schemas.microsoft.com/office/drawing/2014/main" id="{EB0F36BD-7642-E937-D7B5-6D3FA8EE1765}"/>
              </a:ext>
            </a:extLst>
          </p:cNvPr>
          <p:cNvSpPr txBox="1"/>
          <p:nvPr/>
        </p:nvSpPr>
        <p:spPr>
          <a:xfrm>
            <a:off x="6084622" y="302807"/>
            <a:ext cx="1657537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Metodología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13" name="TextBox 14">
            <a:extLst>
              <a:ext uri="{FF2B5EF4-FFF2-40B4-BE49-F238E27FC236}">
                <a16:creationId xmlns:a16="http://schemas.microsoft.com/office/drawing/2014/main" id="{78788D0F-0D8C-28C5-2043-A61BB5CC180E}"/>
              </a:ext>
            </a:extLst>
          </p:cNvPr>
          <p:cNvSpPr txBox="1"/>
          <p:nvPr/>
        </p:nvSpPr>
        <p:spPr>
          <a:xfrm>
            <a:off x="7514803" y="302807"/>
            <a:ext cx="1657537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Hallazgos</a:t>
            </a:r>
            <a:r>
              <a:rPr lang="en-US" sz="1400" spc="-56" dirty="0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 / </a:t>
            </a: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Análisis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CF3676D-6AA9-FF5E-0E15-2EC1A53ADF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015" y="92393"/>
            <a:ext cx="625840" cy="736775"/>
          </a:xfrm>
          <a:prstGeom prst="rect">
            <a:avLst/>
          </a:prstGeom>
        </p:spPr>
      </p:pic>
      <p:sp>
        <p:nvSpPr>
          <p:cNvPr id="16" name="Title 2">
            <a:extLst>
              <a:ext uri="{FF2B5EF4-FFF2-40B4-BE49-F238E27FC236}">
                <a16:creationId xmlns:a16="http://schemas.microsoft.com/office/drawing/2014/main" id="{D7A8D59C-CA13-07E0-B472-07F4892B8EE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72651" y="929022"/>
            <a:ext cx="10515600" cy="6555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000" dirty="0" err="1">
                <a:solidFill>
                  <a:schemeClr val="bg1">
                    <a:lumMod val="75000"/>
                  </a:schemeClr>
                </a:solidFill>
                <a:latin typeface="Staatliches" pitchFamily="2" charset="0"/>
              </a:rPr>
              <a:t>Metodología</a:t>
            </a:r>
            <a:r>
              <a:rPr lang="en-IN" sz="4000" dirty="0">
                <a:solidFill>
                  <a:schemeClr val="bg1">
                    <a:lumMod val="75000"/>
                  </a:schemeClr>
                </a:solidFill>
                <a:latin typeface="Staatliches" pitchFamily="2" charset="0"/>
              </a:rPr>
              <a:t> – </a:t>
            </a:r>
            <a:r>
              <a:rPr lang="en-IN" sz="4000" dirty="0" err="1">
                <a:solidFill>
                  <a:schemeClr val="bg1">
                    <a:lumMod val="75000"/>
                  </a:schemeClr>
                </a:solidFill>
                <a:latin typeface="Staatliches" pitchFamily="2" charset="0"/>
              </a:rPr>
              <a:t>Muestra</a:t>
            </a:r>
            <a:r>
              <a:rPr lang="en-IN" sz="4000" dirty="0">
                <a:solidFill>
                  <a:schemeClr val="bg1">
                    <a:lumMod val="75000"/>
                  </a:schemeClr>
                </a:solidFill>
                <a:latin typeface="Staatliches" pitchFamily="2" charset="0"/>
              </a:rPr>
              <a:t> y </a:t>
            </a:r>
            <a:r>
              <a:rPr lang="en-IN" sz="4000" dirty="0" err="1">
                <a:solidFill>
                  <a:schemeClr val="bg1">
                    <a:lumMod val="75000"/>
                  </a:schemeClr>
                </a:solidFill>
                <a:latin typeface="Staatliches" pitchFamily="2" charset="0"/>
              </a:rPr>
              <a:t>procedimientos</a:t>
            </a:r>
            <a:endParaRPr lang="en-IN" sz="4000" dirty="0">
              <a:solidFill>
                <a:schemeClr val="bg1">
                  <a:lumMod val="75000"/>
                </a:schemeClr>
              </a:solidFill>
              <a:latin typeface="Staatliches" pitchFamily="2" charset="0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FCE56ECE-BA3B-2BD7-2915-E8F2160E8D65}"/>
              </a:ext>
            </a:extLst>
          </p:cNvPr>
          <p:cNvSpPr/>
          <p:nvPr/>
        </p:nvSpPr>
        <p:spPr>
          <a:xfrm>
            <a:off x="610006" y="2672144"/>
            <a:ext cx="10578239" cy="655564"/>
          </a:xfrm>
          <a:prstGeom prst="roundRect">
            <a:avLst/>
          </a:prstGeom>
          <a:solidFill>
            <a:srgbClr val="0070C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062786FC-23F8-1627-7FF1-1510B9CCF768}"/>
              </a:ext>
            </a:extLst>
          </p:cNvPr>
          <p:cNvSpPr/>
          <p:nvPr/>
        </p:nvSpPr>
        <p:spPr>
          <a:xfrm>
            <a:off x="610007" y="3747038"/>
            <a:ext cx="10578239" cy="655564"/>
          </a:xfrm>
          <a:prstGeom prst="roundRect">
            <a:avLst/>
          </a:prstGeom>
          <a:solidFill>
            <a:srgbClr val="0070C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BD1862FE-F60E-AE67-BB99-DB9431332A1B}"/>
              </a:ext>
            </a:extLst>
          </p:cNvPr>
          <p:cNvSpPr/>
          <p:nvPr/>
        </p:nvSpPr>
        <p:spPr>
          <a:xfrm>
            <a:off x="610006" y="4735465"/>
            <a:ext cx="10578239" cy="655564"/>
          </a:xfrm>
          <a:prstGeom prst="roundRect">
            <a:avLst/>
          </a:prstGeom>
          <a:solidFill>
            <a:srgbClr val="0070C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D9C3534F-9957-B554-46D9-4123F494936A}"/>
              </a:ext>
            </a:extLst>
          </p:cNvPr>
          <p:cNvSpPr/>
          <p:nvPr/>
        </p:nvSpPr>
        <p:spPr>
          <a:xfrm>
            <a:off x="610010" y="5686470"/>
            <a:ext cx="10578239" cy="655564"/>
          </a:xfrm>
          <a:prstGeom prst="roundRect">
            <a:avLst/>
          </a:prstGeom>
          <a:solidFill>
            <a:srgbClr val="0070C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CD2640-9C81-3A83-4535-9491621AA37F}"/>
              </a:ext>
            </a:extLst>
          </p:cNvPr>
          <p:cNvSpPr txBox="1"/>
          <p:nvPr/>
        </p:nvSpPr>
        <p:spPr>
          <a:xfrm>
            <a:off x="605481" y="1663468"/>
            <a:ext cx="10958282" cy="5451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s-ES" sz="1700" b="1" dirty="0">
                <a:solidFill>
                  <a:schemeClr val="bg1"/>
                </a:solidFill>
                <a:latin typeface="Aptos" panose="020B0004020202020204" pitchFamily="34" charset="0"/>
              </a:rPr>
              <a:t>Simulación de criptografía clásica: </a:t>
            </a:r>
            <a:r>
              <a:rPr lang="es-ES" sz="1700" dirty="0">
                <a:solidFill>
                  <a:schemeClr val="bg2"/>
                </a:solidFill>
                <a:latin typeface="Aptos" panose="020B0004020202020204" pitchFamily="34" charset="0"/>
              </a:rPr>
              <a:t>Evaluación de métodos simétricos y asimétricos con números medibles.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9A26C82-918C-8B1D-6B93-F32490AF45A0}"/>
              </a:ext>
            </a:extLst>
          </p:cNvPr>
          <p:cNvSpPr txBox="1"/>
          <p:nvPr/>
        </p:nvSpPr>
        <p:spPr>
          <a:xfrm>
            <a:off x="610005" y="2631552"/>
            <a:ext cx="10578239" cy="571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s-ES" b="1" dirty="0">
                <a:solidFill>
                  <a:schemeClr val="bg1"/>
                </a:solidFill>
                <a:latin typeface="Aptos" panose="020B0004020202020204" pitchFamily="34" charset="0"/>
              </a:rPr>
              <a:t>Ataque de fuerza bruta clásicos: </a:t>
            </a:r>
            <a:r>
              <a:rPr lang="es-ES" dirty="0">
                <a:solidFill>
                  <a:schemeClr val="bg1"/>
                </a:solidFill>
                <a:latin typeface="Aptos" panose="020B0004020202020204" pitchFamily="34" charset="0"/>
              </a:rPr>
              <a:t>Simulación de ataques en la criptografía </a:t>
            </a:r>
            <a:r>
              <a:rPr lang="es-ES" dirty="0">
                <a:solidFill>
                  <a:schemeClr val="bg2"/>
                </a:solidFill>
                <a:latin typeface="Aptos" panose="020B0004020202020204" pitchFamily="34" charset="0"/>
              </a:rPr>
              <a:t>simétrica y asimétrica</a:t>
            </a:r>
            <a:r>
              <a:rPr lang="es-ES" dirty="0">
                <a:solidFill>
                  <a:schemeClr val="bg1"/>
                </a:solidFill>
                <a:latin typeface="Aptos" panose="020B0004020202020204" pitchFamily="34" charset="0"/>
              </a:rPr>
              <a:t>.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FFFD34D-B1B2-D426-4FF3-6E4FB7D5C0BD}"/>
              </a:ext>
            </a:extLst>
          </p:cNvPr>
          <p:cNvSpPr txBox="1"/>
          <p:nvPr/>
        </p:nvSpPr>
        <p:spPr>
          <a:xfrm>
            <a:off x="610006" y="3763775"/>
            <a:ext cx="1076018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>
                <a:solidFill>
                  <a:schemeClr val="bg1"/>
                </a:solidFill>
                <a:latin typeface="Aptos" panose="020B0004020202020204" pitchFamily="34" charset="0"/>
              </a:rPr>
              <a:t>Algoritmo de Shor: </a:t>
            </a:r>
            <a:r>
              <a:rPr lang="es-ES" dirty="0">
                <a:solidFill>
                  <a:schemeClr val="bg1"/>
                </a:solidFill>
                <a:latin typeface="Aptos" panose="020B0004020202020204" pitchFamily="34" charset="0"/>
              </a:rPr>
              <a:t>Comparación de su capacidad de factorización de números primos frente a métodos tradicionales.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DDD8D14-8785-A243-4276-B6FB81B83485}"/>
              </a:ext>
            </a:extLst>
          </p:cNvPr>
          <p:cNvSpPr txBox="1"/>
          <p:nvPr/>
        </p:nvSpPr>
        <p:spPr>
          <a:xfrm>
            <a:off x="610005" y="4678136"/>
            <a:ext cx="10760186" cy="571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s-ES" b="1" dirty="0">
                <a:solidFill>
                  <a:schemeClr val="bg1"/>
                </a:solidFill>
                <a:latin typeface="Aptos" panose="020B0004020202020204" pitchFamily="34" charset="0"/>
              </a:rPr>
              <a:t>Algoritmo de Grover: </a:t>
            </a:r>
            <a:r>
              <a:rPr lang="es-ES" dirty="0">
                <a:solidFill>
                  <a:schemeClr val="bg1"/>
                </a:solidFill>
                <a:latin typeface="Aptos" panose="020B0004020202020204" pitchFamily="34" charset="0"/>
              </a:rPr>
              <a:t>Análisis de impacto en la seguridad y rapidez en comparación con ataques clásicos.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7165183-3554-1123-621D-BB38C0D62B5C}"/>
              </a:ext>
            </a:extLst>
          </p:cNvPr>
          <p:cNvSpPr txBox="1"/>
          <p:nvPr/>
        </p:nvSpPr>
        <p:spPr>
          <a:xfrm>
            <a:off x="610009" y="5634526"/>
            <a:ext cx="10148725" cy="5687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s-ES" b="1" dirty="0">
                <a:solidFill>
                  <a:schemeClr val="bg1"/>
                </a:solidFill>
                <a:latin typeface="Aptos" panose="020B0004020202020204" pitchFamily="34" charset="0"/>
              </a:rPr>
              <a:t>Evaluación de tiempos computacionales: </a:t>
            </a:r>
            <a:r>
              <a:rPr lang="es-ES" dirty="0">
                <a:solidFill>
                  <a:schemeClr val="bg1"/>
                </a:solidFill>
                <a:latin typeface="Aptos" panose="020B0004020202020204" pitchFamily="34" charset="0"/>
              </a:rPr>
              <a:t>Comparación entre enfoques clásicos y cuánticos.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B9776EC-EDBD-E37C-A28B-BF3F06801BF8}"/>
              </a:ext>
            </a:extLst>
          </p:cNvPr>
          <p:cNvSpPr txBox="1"/>
          <p:nvPr/>
        </p:nvSpPr>
        <p:spPr>
          <a:xfrm>
            <a:off x="10768519" y="6488668"/>
            <a:ext cx="1423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Metodología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2" name="TextBox 14">
            <a:extLst>
              <a:ext uri="{FF2B5EF4-FFF2-40B4-BE49-F238E27FC236}">
                <a16:creationId xmlns:a16="http://schemas.microsoft.com/office/drawing/2014/main" id="{04EF80A2-5473-A956-9190-FD4C94D2CDA2}"/>
              </a:ext>
            </a:extLst>
          </p:cNvPr>
          <p:cNvSpPr txBox="1"/>
          <p:nvPr/>
        </p:nvSpPr>
        <p:spPr>
          <a:xfrm>
            <a:off x="8905360" y="293488"/>
            <a:ext cx="1657537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Conslusiones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8" name="TextBox 14">
            <a:extLst>
              <a:ext uri="{FF2B5EF4-FFF2-40B4-BE49-F238E27FC236}">
                <a16:creationId xmlns:a16="http://schemas.microsoft.com/office/drawing/2014/main" id="{8A691427-43DC-6B7F-BB75-564D59EC5490}"/>
              </a:ext>
            </a:extLst>
          </p:cNvPr>
          <p:cNvSpPr txBox="1"/>
          <p:nvPr/>
        </p:nvSpPr>
        <p:spPr>
          <a:xfrm>
            <a:off x="9910751" y="302641"/>
            <a:ext cx="1657537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Reflexión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</p:spTree>
    <p:extLst>
      <p:ext uri="{BB962C8B-B14F-4D97-AF65-F5344CB8AC3E}">
        <p14:creationId xmlns:p14="http://schemas.microsoft.com/office/powerpoint/2010/main" val="1108725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grpId="0" nodeType="withEffect">
                                  <p:stCondLst>
                                    <p:cond delay="33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grpId="0" nodeType="withEffect">
                                  <p:stCondLst>
                                    <p:cond delay="39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21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21" fill="hold" grpId="0" nodeType="withEffect">
                                  <p:stCondLst>
                                    <p:cond delay="52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7" grpId="0" animBg="1"/>
      <p:bldP spid="18" grpId="0" animBg="1"/>
      <p:bldP spid="20" grpId="0" animBg="1"/>
      <p:bldP spid="25" grpId="0" animBg="1"/>
      <p:bldP spid="6" grpId="0"/>
      <p:bldP spid="33" grpId="0"/>
      <p:bldP spid="35" grpId="0"/>
      <p:bldP spid="38" grpId="0"/>
      <p:bldP spid="40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118C76-54DA-5450-ECC3-E9D12CA6DD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>
            <a:extLst>
              <a:ext uri="{FF2B5EF4-FFF2-40B4-BE49-F238E27FC236}">
                <a16:creationId xmlns:a16="http://schemas.microsoft.com/office/drawing/2014/main" id="{0F66EF41-CACD-D18D-661F-2FD13BA35A56}"/>
              </a:ext>
            </a:extLst>
          </p:cNvPr>
          <p:cNvSpPr/>
          <p:nvPr/>
        </p:nvSpPr>
        <p:spPr>
          <a:xfrm>
            <a:off x="8265697" y="2339578"/>
            <a:ext cx="3554561" cy="3222152"/>
          </a:xfrm>
          <a:prstGeom prst="rect">
            <a:avLst/>
          </a:prstGeom>
          <a:solidFill>
            <a:srgbClr val="00B0F0"/>
          </a:solidFill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B54535C-3E24-156F-D254-A35682A4F933}"/>
              </a:ext>
            </a:extLst>
          </p:cNvPr>
          <p:cNvSpPr/>
          <p:nvPr/>
        </p:nvSpPr>
        <p:spPr>
          <a:xfrm>
            <a:off x="4445767" y="2339578"/>
            <a:ext cx="3554561" cy="3222152"/>
          </a:xfrm>
          <a:prstGeom prst="rect">
            <a:avLst/>
          </a:prstGeom>
          <a:solidFill>
            <a:srgbClr val="2A9AA8"/>
          </a:solidFill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AD6D0BAF-D489-BC6E-2F16-8CB98EF9A9EC}"/>
              </a:ext>
            </a:extLst>
          </p:cNvPr>
          <p:cNvSpPr/>
          <p:nvPr/>
        </p:nvSpPr>
        <p:spPr>
          <a:xfrm>
            <a:off x="672651" y="2339578"/>
            <a:ext cx="3554561" cy="3222152"/>
          </a:xfrm>
          <a:prstGeom prst="rect">
            <a:avLst/>
          </a:prstGeom>
          <a:solidFill>
            <a:srgbClr val="00B0F0"/>
          </a:solidFill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CF9F254-EEB3-5B97-5880-33CF99540304}"/>
              </a:ext>
            </a:extLst>
          </p:cNvPr>
          <p:cNvSpPr/>
          <p:nvPr/>
        </p:nvSpPr>
        <p:spPr>
          <a:xfrm>
            <a:off x="6417720" y="283385"/>
            <a:ext cx="1002254" cy="332193"/>
          </a:xfrm>
          <a:prstGeom prst="roundRect">
            <a:avLst/>
          </a:prstGeom>
          <a:noFill/>
          <a:ln>
            <a:solidFill>
              <a:srgbClr val="2A9AA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12">
            <a:extLst>
              <a:ext uri="{FF2B5EF4-FFF2-40B4-BE49-F238E27FC236}">
                <a16:creationId xmlns:a16="http://schemas.microsoft.com/office/drawing/2014/main" id="{203CC5B6-F1B8-4603-B5B4-F9F23E45B8BD}"/>
              </a:ext>
            </a:extLst>
          </p:cNvPr>
          <p:cNvSpPr txBox="1"/>
          <p:nvPr/>
        </p:nvSpPr>
        <p:spPr>
          <a:xfrm>
            <a:off x="1377763" y="302807"/>
            <a:ext cx="917404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 Bold"/>
                <a:ea typeface="Telegraf Bold"/>
                <a:cs typeface="Telegraf Bold"/>
                <a:sym typeface="Telegraf Bold"/>
              </a:rPr>
              <a:t>Introducción</a:t>
            </a:r>
            <a:endParaRPr lang="en-US" sz="1400" spc="-56" dirty="0">
              <a:solidFill>
                <a:schemeClr val="bg1"/>
              </a:solidFill>
              <a:latin typeface="Telegraf Bold"/>
              <a:ea typeface="Telegraf Bold"/>
              <a:cs typeface="Telegraf Bold"/>
              <a:sym typeface="Telegraf Bold"/>
            </a:endParaRPr>
          </a:p>
        </p:txBody>
      </p:sp>
      <p:sp>
        <p:nvSpPr>
          <p:cNvPr id="7" name="TextBox 13">
            <a:extLst>
              <a:ext uri="{FF2B5EF4-FFF2-40B4-BE49-F238E27FC236}">
                <a16:creationId xmlns:a16="http://schemas.microsoft.com/office/drawing/2014/main" id="{1677CF4D-462B-3363-4FD2-84E106AFB1AF}"/>
              </a:ext>
            </a:extLst>
          </p:cNvPr>
          <p:cNvSpPr txBox="1"/>
          <p:nvPr/>
        </p:nvSpPr>
        <p:spPr>
          <a:xfrm>
            <a:off x="2466433" y="302807"/>
            <a:ext cx="928073" cy="2397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Problema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9" name="TextBox 14">
            <a:extLst>
              <a:ext uri="{FF2B5EF4-FFF2-40B4-BE49-F238E27FC236}">
                <a16:creationId xmlns:a16="http://schemas.microsoft.com/office/drawing/2014/main" id="{61DDE6D4-56A2-4932-994B-AF0E4ECEB442}"/>
              </a:ext>
            </a:extLst>
          </p:cNvPr>
          <p:cNvSpPr txBox="1"/>
          <p:nvPr/>
        </p:nvSpPr>
        <p:spPr>
          <a:xfrm>
            <a:off x="4654441" y="302807"/>
            <a:ext cx="1592014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Revisión</a:t>
            </a:r>
            <a:r>
              <a:rPr lang="en-US" sz="1400" spc="-56" dirty="0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 de </a:t>
            </a: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literatura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10" name="TextBox 15">
            <a:extLst>
              <a:ext uri="{FF2B5EF4-FFF2-40B4-BE49-F238E27FC236}">
                <a16:creationId xmlns:a16="http://schemas.microsoft.com/office/drawing/2014/main" id="{E701A34B-0BA9-C747-BA3C-78E4B9AA649F}"/>
              </a:ext>
            </a:extLst>
          </p:cNvPr>
          <p:cNvSpPr txBox="1"/>
          <p:nvPr/>
        </p:nvSpPr>
        <p:spPr>
          <a:xfrm>
            <a:off x="3565772" y="302807"/>
            <a:ext cx="917404" cy="2397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Hipótesis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12" name="TextBox 14">
            <a:extLst>
              <a:ext uri="{FF2B5EF4-FFF2-40B4-BE49-F238E27FC236}">
                <a16:creationId xmlns:a16="http://schemas.microsoft.com/office/drawing/2014/main" id="{ED1754B8-A535-30F5-AB8F-C8D1E81D3AA7}"/>
              </a:ext>
            </a:extLst>
          </p:cNvPr>
          <p:cNvSpPr txBox="1"/>
          <p:nvPr/>
        </p:nvSpPr>
        <p:spPr>
          <a:xfrm>
            <a:off x="6084622" y="302807"/>
            <a:ext cx="1657537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Metodología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13" name="TextBox 14">
            <a:extLst>
              <a:ext uri="{FF2B5EF4-FFF2-40B4-BE49-F238E27FC236}">
                <a16:creationId xmlns:a16="http://schemas.microsoft.com/office/drawing/2014/main" id="{212551AD-B265-9905-2464-FA01B80A9A71}"/>
              </a:ext>
            </a:extLst>
          </p:cNvPr>
          <p:cNvSpPr txBox="1"/>
          <p:nvPr/>
        </p:nvSpPr>
        <p:spPr>
          <a:xfrm>
            <a:off x="7514803" y="302807"/>
            <a:ext cx="1657537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Hallazgos</a:t>
            </a:r>
            <a:r>
              <a:rPr lang="en-US" sz="1400" spc="-56" dirty="0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 / </a:t>
            </a: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Análisis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6F40222-8ECB-01F0-588B-A95FFECA3A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015" y="92393"/>
            <a:ext cx="625840" cy="736775"/>
          </a:xfrm>
          <a:prstGeom prst="rect">
            <a:avLst/>
          </a:prstGeom>
        </p:spPr>
      </p:pic>
      <p:sp>
        <p:nvSpPr>
          <p:cNvPr id="16" name="Title 2">
            <a:extLst>
              <a:ext uri="{FF2B5EF4-FFF2-40B4-BE49-F238E27FC236}">
                <a16:creationId xmlns:a16="http://schemas.microsoft.com/office/drawing/2014/main" id="{BCC657BE-0DB5-AC7E-96B0-C1DA1EA5C01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72651" y="929022"/>
            <a:ext cx="10515600" cy="6555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000" dirty="0" err="1">
                <a:solidFill>
                  <a:schemeClr val="bg1">
                    <a:lumMod val="75000"/>
                  </a:schemeClr>
                </a:solidFill>
                <a:latin typeface="Staatliches" pitchFamily="2" charset="0"/>
              </a:rPr>
              <a:t>Metodología</a:t>
            </a:r>
            <a:r>
              <a:rPr lang="en-IN" sz="4000" dirty="0">
                <a:solidFill>
                  <a:schemeClr val="bg1">
                    <a:lumMod val="75000"/>
                  </a:schemeClr>
                </a:solidFill>
                <a:latin typeface="Staatliches" pitchFamily="2" charset="0"/>
              </a:rPr>
              <a:t> - </a:t>
            </a:r>
            <a:r>
              <a:rPr lang="en-IN" sz="4000" dirty="0" err="1">
                <a:solidFill>
                  <a:schemeClr val="bg1">
                    <a:lumMod val="75000"/>
                  </a:schemeClr>
                </a:solidFill>
                <a:latin typeface="Staatliches" pitchFamily="2" charset="0"/>
              </a:rPr>
              <a:t>Análisis</a:t>
            </a:r>
            <a:r>
              <a:rPr lang="en-IN" sz="4000" dirty="0">
                <a:solidFill>
                  <a:schemeClr val="bg1">
                    <a:lumMod val="75000"/>
                  </a:schemeClr>
                </a:solidFill>
                <a:latin typeface="Staatliches" pitchFamily="2" charset="0"/>
              </a:rPr>
              <a:t> de </a:t>
            </a:r>
            <a:r>
              <a:rPr lang="en-IN" sz="4000" dirty="0" err="1">
                <a:solidFill>
                  <a:schemeClr val="bg1">
                    <a:lumMod val="75000"/>
                  </a:schemeClr>
                </a:solidFill>
                <a:latin typeface="Staatliches" pitchFamily="2" charset="0"/>
              </a:rPr>
              <a:t>datos</a:t>
            </a:r>
            <a:endParaRPr lang="en-IN" sz="4000" dirty="0">
              <a:solidFill>
                <a:schemeClr val="bg1">
                  <a:lumMod val="75000"/>
                </a:schemeClr>
              </a:solidFill>
              <a:latin typeface="Staatliches" pitchFamily="2" charset="0"/>
            </a:endParaRPr>
          </a:p>
        </p:txBody>
      </p:sp>
      <p:sp>
        <p:nvSpPr>
          <p:cNvPr id="23" name="TextBox 20">
            <a:extLst>
              <a:ext uri="{FF2B5EF4-FFF2-40B4-BE49-F238E27FC236}">
                <a16:creationId xmlns:a16="http://schemas.microsoft.com/office/drawing/2014/main" id="{B1E202C8-06DB-275C-2184-F4C86AC39AB1}"/>
              </a:ext>
            </a:extLst>
          </p:cNvPr>
          <p:cNvSpPr txBox="1"/>
          <p:nvPr/>
        </p:nvSpPr>
        <p:spPr>
          <a:xfrm>
            <a:off x="955560" y="3190760"/>
            <a:ext cx="2988741" cy="21593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s-PR" sz="24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Comparación entre los tiempos por los algoritmos cuánticos versus los clásicos.</a:t>
            </a:r>
            <a:endParaRPr lang="en-US" sz="3200" spc="-56" dirty="0"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24" name="TextBox 21">
            <a:extLst>
              <a:ext uri="{FF2B5EF4-FFF2-40B4-BE49-F238E27FC236}">
                <a16:creationId xmlns:a16="http://schemas.microsoft.com/office/drawing/2014/main" id="{A13EA90E-7E84-0BC6-AA08-DBF3B09C0BAF}"/>
              </a:ext>
            </a:extLst>
          </p:cNvPr>
          <p:cNvSpPr txBox="1"/>
          <p:nvPr/>
        </p:nvSpPr>
        <p:spPr>
          <a:xfrm>
            <a:off x="625837" y="2506471"/>
            <a:ext cx="3554561" cy="3365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59"/>
              </a:lnSpc>
            </a:pPr>
            <a:r>
              <a:rPr lang="en-US" sz="2299" b="1" spc="-91" dirty="0">
                <a:latin typeface="Telegraf Bold"/>
                <a:ea typeface="Telegraf Bold"/>
                <a:cs typeface="Telegraf Bold"/>
                <a:sym typeface="Telegraf Bold"/>
              </a:rPr>
              <a:t>Tiempo de </a:t>
            </a:r>
            <a:r>
              <a:rPr lang="en-US" sz="2299" b="1" spc="-91" dirty="0" err="1">
                <a:latin typeface="Telegraf Bold"/>
                <a:ea typeface="Telegraf Bold"/>
                <a:cs typeface="Telegraf Bold"/>
                <a:sym typeface="Telegraf Bold"/>
              </a:rPr>
              <a:t>ejecución</a:t>
            </a:r>
            <a:endParaRPr lang="en-US" sz="2299" b="1" spc="-91" dirty="0">
              <a:latin typeface="Telegraf Bold"/>
              <a:ea typeface="Telegraf Bold"/>
              <a:cs typeface="Telegraf Bold"/>
              <a:sym typeface="Telegraf Bold"/>
            </a:endParaRPr>
          </a:p>
        </p:txBody>
      </p:sp>
      <p:sp>
        <p:nvSpPr>
          <p:cNvPr id="51" name="TextBox 20">
            <a:extLst>
              <a:ext uri="{FF2B5EF4-FFF2-40B4-BE49-F238E27FC236}">
                <a16:creationId xmlns:a16="http://schemas.microsoft.com/office/drawing/2014/main" id="{B1BD8DA5-FE94-07F7-CD3E-C5749DF4551F}"/>
              </a:ext>
            </a:extLst>
          </p:cNvPr>
          <p:cNvSpPr txBox="1"/>
          <p:nvPr/>
        </p:nvSpPr>
        <p:spPr>
          <a:xfrm>
            <a:off x="4503076" y="3247442"/>
            <a:ext cx="3439941" cy="21026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R="0" lvl="0" algn="ctr">
              <a:lnSpc>
                <a:spcPct val="115000"/>
              </a:lnSpc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s-PR" sz="2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Evaluación del rendimiento del algoritmo de Grover y Shor versus en ataques de fuerza bruta.</a:t>
            </a:r>
            <a:endParaRPr lang="en-US" sz="24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2" name="TextBox 21">
            <a:extLst>
              <a:ext uri="{FF2B5EF4-FFF2-40B4-BE49-F238E27FC236}">
                <a16:creationId xmlns:a16="http://schemas.microsoft.com/office/drawing/2014/main" id="{6DCFA1FF-B5DC-14AC-0D2D-97EB935A0569}"/>
              </a:ext>
            </a:extLst>
          </p:cNvPr>
          <p:cNvSpPr txBox="1"/>
          <p:nvPr/>
        </p:nvSpPr>
        <p:spPr>
          <a:xfrm>
            <a:off x="4483176" y="2506471"/>
            <a:ext cx="3554561" cy="3365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59"/>
              </a:lnSpc>
            </a:pPr>
            <a:r>
              <a:rPr lang="en-US" sz="2299" b="1" spc="-91" dirty="0" err="1">
                <a:latin typeface="Telegraf Bold"/>
                <a:ea typeface="Telegraf Bold"/>
                <a:cs typeface="Telegraf Bold"/>
                <a:sym typeface="Telegraf Bold"/>
              </a:rPr>
              <a:t>Eficiencia</a:t>
            </a:r>
            <a:endParaRPr lang="en-US" sz="2299" b="1" spc="-91" dirty="0">
              <a:latin typeface="Telegraf Bold"/>
              <a:ea typeface="Telegraf Bold"/>
              <a:cs typeface="Telegraf Bold"/>
              <a:sym typeface="Telegraf Bold"/>
            </a:endParaRPr>
          </a:p>
        </p:txBody>
      </p:sp>
      <p:sp>
        <p:nvSpPr>
          <p:cNvPr id="54" name="TextBox 20">
            <a:extLst>
              <a:ext uri="{FF2B5EF4-FFF2-40B4-BE49-F238E27FC236}">
                <a16:creationId xmlns:a16="http://schemas.microsoft.com/office/drawing/2014/main" id="{E12A5F9D-B7C1-DF42-27A3-A96A490EC14F}"/>
              </a:ext>
            </a:extLst>
          </p:cNvPr>
          <p:cNvSpPr txBox="1"/>
          <p:nvPr/>
        </p:nvSpPr>
        <p:spPr>
          <a:xfrm>
            <a:off x="8420037" y="3319586"/>
            <a:ext cx="3290315" cy="12523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R="0" lvl="0" algn="ctr">
              <a:lnSpc>
                <a:spcPct val="115000"/>
              </a:lnSpc>
            </a:pPr>
            <a:r>
              <a:rPr lang="es-ES" sz="2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Justificación de adopción </a:t>
            </a:r>
            <a:r>
              <a:rPr lang="es-ES" sz="24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de la</a:t>
            </a:r>
            <a:r>
              <a:rPr lang="es-ES" sz="2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criptografía </a:t>
            </a:r>
            <a:r>
              <a:rPr lang="es-ES" sz="24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poscuántica</a:t>
            </a:r>
            <a:r>
              <a:rPr lang="es-ES" sz="2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  <a:endParaRPr lang="es-ES" sz="2400" dirty="0"/>
          </a:p>
        </p:txBody>
      </p:sp>
      <p:sp>
        <p:nvSpPr>
          <p:cNvPr id="55" name="TextBox 21">
            <a:extLst>
              <a:ext uri="{FF2B5EF4-FFF2-40B4-BE49-F238E27FC236}">
                <a16:creationId xmlns:a16="http://schemas.microsoft.com/office/drawing/2014/main" id="{B6F2BF80-F37E-91DF-675E-F4442EB3DCC2}"/>
              </a:ext>
            </a:extLst>
          </p:cNvPr>
          <p:cNvSpPr txBox="1"/>
          <p:nvPr/>
        </p:nvSpPr>
        <p:spPr>
          <a:xfrm>
            <a:off x="8265697" y="2495185"/>
            <a:ext cx="3554561" cy="6955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59"/>
              </a:lnSpc>
            </a:pPr>
            <a:r>
              <a:rPr lang="en-US" sz="2299" b="1" spc="-91" dirty="0">
                <a:latin typeface="Telegraf Bold"/>
                <a:ea typeface="Telegraf Bold"/>
                <a:cs typeface="Telegraf Bold"/>
                <a:sym typeface="Telegraf Bold"/>
              </a:rPr>
              <a:t>Impacto </a:t>
            </a:r>
            <a:r>
              <a:rPr lang="en-US" sz="2299" b="1" spc="-91" dirty="0" err="1">
                <a:latin typeface="Telegraf Bold"/>
                <a:ea typeface="Telegraf Bold"/>
                <a:cs typeface="Telegraf Bold"/>
                <a:sym typeface="Telegraf Bold"/>
              </a:rPr>
              <a:t>en</a:t>
            </a:r>
            <a:r>
              <a:rPr lang="en-US" sz="2299" b="1" spc="-91" dirty="0">
                <a:latin typeface="Telegraf Bold"/>
                <a:ea typeface="Telegraf Bold"/>
                <a:cs typeface="Telegraf Bold"/>
                <a:sym typeface="Telegraf Bold"/>
              </a:rPr>
              <a:t> la </a:t>
            </a:r>
            <a:r>
              <a:rPr lang="en-US" sz="2299" b="1" spc="-91" dirty="0" err="1">
                <a:latin typeface="Telegraf Bold"/>
                <a:ea typeface="Telegraf Bold"/>
                <a:cs typeface="Telegraf Bold"/>
                <a:sym typeface="Telegraf Bold"/>
              </a:rPr>
              <a:t>criptografía</a:t>
            </a:r>
            <a:r>
              <a:rPr lang="en-US" sz="2299" b="1" spc="-91" dirty="0">
                <a:latin typeface="Telegraf Bold"/>
                <a:ea typeface="Telegraf Bold"/>
                <a:cs typeface="Telegraf Bold"/>
                <a:sym typeface="Telegraf Bold"/>
              </a:rPr>
              <a:t> </a:t>
            </a:r>
            <a:r>
              <a:rPr lang="en-US" sz="2299" b="1" spc="-91" dirty="0" err="1">
                <a:latin typeface="Telegraf Bold"/>
                <a:ea typeface="Telegraf Bold"/>
                <a:cs typeface="Telegraf Bold"/>
                <a:sym typeface="Telegraf Bold"/>
              </a:rPr>
              <a:t>poscuántica</a:t>
            </a:r>
            <a:endParaRPr lang="en-US" sz="2299" b="1" spc="-91" dirty="0">
              <a:latin typeface="Telegraf Bold"/>
              <a:ea typeface="Telegraf Bold"/>
              <a:cs typeface="Telegraf Bold"/>
              <a:sym typeface="Telegraf Bold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3AA6151-3088-B1C6-2380-7919AD2C1FF7}"/>
              </a:ext>
            </a:extLst>
          </p:cNvPr>
          <p:cNvSpPr txBox="1"/>
          <p:nvPr/>
        </p:nvSpPr>
        <p:spPr>
          <a:xfrm>
            <a:off x="10768519" y="6488668"/>
            <a:ext cx="1423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Metodología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2" name="TextBox 14">
            <a:extLst>
              <a:ext uri="{FF2B5EF4-FFF2-40B4-BE49-F238E27FC236}">
                <a16:creationId xmlns:a16="http://schemas.microsoft.com/office/drawing/2014/main" id="{A94A6171-BE98-4935-A668-339B059FB5AB}"/>
              </a:ext>
            </a:extLst>
          </p:cNvPr>
          <p:cNvSpPr txBox="1"/>
          <p:nvPr/>
        </p:nvSpPr>
        <p:spPr>
          <a:xfrm>
            <a:off x="8905360" y="293488"/>
            <a:ext cx="1657537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Conslusiones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4" name="TextBox 14">
            <a:extLst>
              <a:ext uri="{FF2B5EF4-FFF2-40B4-BE49-F238E27FC236}">
                <a16:creationId xmlns:a16="http://schemas.microsoft.com/office/drawing/2014/main" id="{AD02E3E2-2DA8-818B-B7DC-DB62C80025EF}"/>
              </a:ext>
            </a:extLst>
          </p:cNvPr>
          <p:cNvSpPr txBox="1"/>
          <p:nvPr/>
        </p:nvSpPr>
        <p:spPr>
          <a:xfrm>
            <a:off x="9910751" y="302641"/>
            <a:ext cx="1657537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Reflexión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</p:spTree>
    <p:extLst>
      <p:ext uri="{BB962C8B-B14F-4D97-AF65-F5344CB8AC3E}">
        <p14:creationId xmlns:p14="http://schemas.microsoft.com/office/powerpoint/2010/main" val="1042222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49" grpId="0" animBg="1"/>
      <p:bldP spid="48" grpId="0" animBg="1"/>
      <p:bldP spid="23" grpId="0"/>
      <p:bldP spid="24" grpId="0"/>
      <p:bldP spid="51" grpId="0"/>
      <p:bldP spid="52" grpId="0"/>
      <p:bldP spid="54" grpId="0"/>
      <p:bldP spid="55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07E0D1-020D-3DBB-FED2-A529E846F7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2">
            <a:extLst>
              <a:ext uri="{FF2B5EF4-FFF2-40B4-BE49-F238E27FC236}">
                <a16:creationId xmlns:a16="http://schemas.microsoft.com/office/drawing/2014/main" id="{BED9F89D-7A7C-BA2D-528A-747D55A0823F}"/>
              </a:ext>
            </a:extLst>
          </p:cNvPr>
          <p:cNvSpPr txBox="1"/>
          <p:nvPr/>
        </p:nvSpPr>
        <p:spPr>
          <a:xfrm>
            <a:off x="1377763" y="302807"/>
            <a:ext cx="917404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 Bold"/>
                <a:ea typeface="Telegraf Bold"/>
                <a:cs typeface="Telegraf Bold"/>
                <a:sym typeface="Telegraf Bold"/>
              </a:rPr>
              <a:t>Introducción</a:t>
            </a:r>
            <a:endParaRPr lang="en-US" sz="1400" spc="-56" dirty="0">
              <a:solidFill>
                <a:schemeClr val="bg1"/>
              </a:solidFill>
              <a:latin typeface="Telegraf Bold"/>
              <a:ea typeface="Telegraf Bold"/>
              <a:cs typeface="Telegraf Bold"/>
              <a:sym typeface="Telegraf Bold"/>
            </a:endParaRPr>
          </a:p>
        </p:txBody>
      </p:sp>
      <p:sp>
        <p:nvSpPr>
          <p:cNvPr id="7" name="TextBox 13">
            <a:extLst>
              <a:ext uri="{FF2B5EF4-FFF2-40B4-BE49-F238E27FC236}">
                <a16:creationId xmlns:a16="http://schemas.microsoft.com/office/drawing/2014/main" id="{0B76A8A1-82C7-A55B-E8BA-271FB278FD53}"/>
              </a:ext>
            </a:extLst>
          </p:cNvPr>
          <p:cNvSpPr txBox="1"/>
          <p:nvPr/>
        </p:nvSpPr>
        <p:spPr>
          <a:xfrm>
            <a:off x="2466433" y="302807"/>
            <a:ext cx="928073" cy="2397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Problema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9" name="TextBox 14">
            <a:extLst>
              <a:ext uri="{FF2B5EF4-FFF2-40B4-BE49-F238E27FC236}">
                <a16:creationId xmlns:a16="http://schemas.microsoft.com/office/drawing/2014/main" id="{A71EA116-5746-478B-BE9A-C60F1610757E}"/>
              </a:ext>
            </a:extLst>
          </p:cNvPr>
          <p:cNvSpPr txBox="1"/>
          <p:nvPr/>
        </p:nvSpPr>
        <p:spPr>
          <a:xfrm>
            <a:off x="4654441" y="302807"/>
            <a:ext cx="1592014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Revisión</a:t>
            </a:r>
            <a:r>
              <a:rPr lang="en-US" sz="1400" spc="-56" dirty="0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 de </a:t>
            </a: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literatura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10" name="TextBox 15">
            <a:extLst>
              <a:ext uri="{FF2B5EF4-FFF2-40B4-BE49-F238E27FC236}">
                <a16:creationId xmlns:a16="http://schemas.microsoft.com/office/drawing/2014/main" id="{D7EAD6F2-18E9-E39B-B7EF-850BA2412A35}"/>
              </a:ext>
            </a:extLst>
          </p:cNvPr>
          <p:cNvSpPr txBox="1"/>
          <p:nvPr/>
        </p:nvSpPr>
        <p:spPr>
          <a:xfrm>
            <a:off x="3565772" y="302807"/>
            <a:ext cx="917404" cy="2397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Hipótesis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12" name="TextBox 14">
            <a:extLst>
              <a:ext uri="{FF2B5EF4-FFF2-40B4-BE49-F238E27FC236}">
                <a16:creationId xmlns:a16="http://schemas.microsoft.com/office/drawing/2014/main" id="{F6A47AEA-D1AC-E86C-62BD-49EE9E6F8F16}"/>
              </a:ext>
            </a:extLst>
          </p:cNvPr>
          <p:cNvSpPr txBox="1"/>
          <p:nvPr/>
        </p:nvSpPr>
        <p:spPr>
          <a:xfrm>
            <a:off x="6084622" y="302807"/>
            <a:ext cx="1657537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Metodología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13" name="TextBox 14">
            <a:extLst>
              <a:ext uri="{FF2B5EF4-FFF2-40B4-BE49-F238E27FC236}">
                <a16:creationId xmlns:a16="http://schemas.microsoft.com/office/drawing/2014/main" id="{1D66E2EC-B854-7650-11FE-2088491EAC1A}"/>
              </a:ext>
            </a:extLst>
          </p:cNvPr>
          <p:cNvSpPr txBox="1"/>
          <p:nvPr/>
        </p:nvSpPr>
        <p:spPr>
          <a:xfrm>
            <a:off x="7514803" y="302807"/>
            <a:ext cx="1657537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Hallazgos</a:t>
            </a:r>
            <a:r>
              <a:rPr lang="en-US" sz="1400" spc="-56" dirty="0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 / </a:t>
            </a: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Análisis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AC2F707-88A2-B827-51BE-D55DD99DFE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015" y="92393"/>
            <a:ext cx="625840" cy="736775"/>
          </a:xfrm>
          <a:prstGeom prst="rect">
            <a:avLst/>
          </a:prstGeom>
        </p:spPr>
      </p:pic>
      <p:sp>
        <p:nvSpPr>
          <p:cNvPr id="16" name="Title 2">
            <a:extLst>
              <a:ext uri="{FF2B5EF4-FFF2-40B4-BE49-F238E27FC236}">
                <a16:creationId xmlns:a16="http://schemas.microsoft.com/office/drawing/2014/main" id="{9841E4AC-57F3-6330-E090-0CFD815E5C3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72651" y="929022"/>
            <a:ext cx="10515600" cy="6555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000" dirty="0" err="1">
                <a:solidFill>
                  <a:schemeClr val="bg1">
                    <a:lumMod val="75000"/>
                  </a:schemeClr>
                </a:solidFill>
                <a:latin typeface="Staatliches" pitchFamily="2" charset="0"/>
              </a:rPr>
              <a:t>Hallazgos</a:t>
            </a:r>
            <a:r>
              <a:rPr lang="en-IN" sz="4000" dirty="0">
                <a:solidFill>
                  <a:schemeClr val="bg1">
                    <a:lumMod val="75000"/>
                  </a:schemeClr>
                </a:solidFill>
                <a:latin typeface="Staatliches" pitchFamily="2" charset="0"/>
              </a:rPr>
              <a:t> - </a:t>
            </a:r>
            <a:r>
              <a:rPr lang="en-IN" sz="4000" dirty="0" err="1">
                <a:solidFill>
                  <a:schemeClr val="bg1">
                    <a:lumMod val="75000"/>
                  </a:schemeClr>
                </a:solidFill>
                <a:latin typeface="Staatliches" pitchFamily="2" charset="0"/>
              </a:rPr>
              <a:t>Tablas</a:t>
            </a:r>
            <a:r>
              <a:rPr lang="en-IN" sz="4000" dirty="0">
                <a:solidFill>
                  <a:schemeClr val="bg1">
                    <a:lumMod val="75000"/>
                  </a:schemeClr>
                </a:solidFill>
                <a:latin typeface="Staatliches" pitchFamily="2" charset="0"/>
              </a:rPr>
              <a:t> 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8A5E500-A674-8E4B-B6A6-1AD93AB52969}"/>
              </a:ext>
            </a:extLst>
          </p:cNvPr>
          <p:cNvSpPr txBox="1"/>
          <p:nvPr/>
        </p:nvSpPr>
        <p:spPr>
          <a:xfrm>
            <a:off x="10243751" y="6488668"/>
            <a:ext cx="1948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Hallazgos</a:t>
            </a:r>
            <a:r>
              <a:rPr lang="en-US" dirty="0">
                <a:solidFill>
                  <a:schemeClr val="bg1"/>
                </a:solidFill>
              </a:rPr>
              <a:t> / </a:t>
            </a:r>
            <a:r>
              <a:rPr lang="en-US" dirty="0" err="1">
                <a:solidFill>
                  <a:schemeClr val="bg1"/>
                </a:solidFill>
              </a:rPr>
              <a:t>Análisis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AC2F45-CB63-EA22-E7FB-796B30CE0F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8721" y="1898030"/>
            <a:ext cx="9823459" cy="199474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B9FE32D-D0C0-8F2B-C172-945D80EF52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6945" y="4206223"/>
            <a:ext cx="9920980" cy="2039697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FCEC8AE-5891-0A45-97BD-3BF80789F02F}"/>
              </a:ext>
            </a:extLst>
          </p:cNvPr>
          <p:cNvSpPr/>
          <p:nvPr/>
        </p:nvSpPr>
        <p:spPr>
          <a:xfrm>
            <a:off x="7579305" y="255018"/>
            <a:ext cx="1536120" cy="332193"/>
          </a:xfrm>
          <a:prstGeom prst="roundRect">
            <a:avLst/>
          </a:prstGeom>
          <a:noFill/>
          <a:ln>
            <a:solidFill>
              <a:srgbClr val="2A9AA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14">
            <a:extLst>
              <a:ext uri="{FF2B5EF4-FFF2-40B4-BE49-F238E27FC236}">
                <a16:creationId xmlns:a16="http://schemas.microsoft.com/office/drawing/2014/main" id="{ABD85E37-765E-7C6B-8C9F-06719036E649}"/>
              </a:ext>
            </a:extLst>
          </p:cNvPr>
          <p:cNvSpPr txBox="1"/>
          <p:nvPr/>
        </p:nvSpPr>
        <p:spPr>
          <a:xfrm>
            <a:off x="8905360" y="293488"/>
            <a:ext cx="1657537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Conslusiones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8" name="TextBox 14">
            <a:extLst>
              <a:ext uri="{FF2B5EF4-FFF2-40B4-BE49-F238E27FC236}">
                <a16:creationId xmlns:a16="http://schemas.microsoft.com/office/drawing/2014/main" id="{B5941538-11A4-8E41-4C82-CBADB39687C6}"/>
              </a:ext>
            </a:extLst>
          </p:cNvPr>
          <p:cNvSpPr txBox="1"/>
          <p:nvPr/>
        </p:nvSpPr>
        <p:spPr>
          <a:xfrm>
            <a:off x="9910751" y="302641"/>
            <a:ext cx="1657537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Reflexión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</p:spTree>
    <p:extLst>
      <p:ext uri="{BB962C8B-B14F-4D97-AF65-F5344CB8AC3E}">
        <p14:creationId xmlns:p14="http://schemas.microsoft.com/office/powerpoint/2010/main" val="15487139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EDFE8A-F0FE-E63E-61C3-4A136B13B3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8444B50-DA68-0EAB-636E-BF526CAACF94}"/>
              </a:ext>
            </a:extLst>
          </p:cNvPr>
          <p:cNvSpPr txBox="1"/>
          <p:nvPr/>
        </p:nvSpPr>
        <p:spPr>
          <a:xfrm>
            <a:off x="10646662" y="6488668"/>
            <a:ext cx="15453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Introducción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6215A9C-0BED-0BDA-5AA6-6318DFE42732}"/>
              </a:ext>
            </a:extLst>
          </p:cNvPr>
          <p:cNvSpPr/>
          <p:nvPr/>
        </p:nvSpPr>
        <p:spPr>
          <a:xfrm>
            <a:off x="1305578" y="287567"/>
            <a:ext cx="1053363" cy="332193"/>
          </a:xfrm>
          <a:prstGeom prst="roundRect">
            <a:avLst/>
          </a:prstGeom>
          <a:noFill/>
          <a:ln>
            <a:solidFill>
              <a:srgbClr val="2A9AA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12">
            <a:extLst>
              <a:ext uri="{FF2B5EF4-FFF2-40B4-BE49-F238E27FC236}">
                <a16:creationId xmlns:a16="http://schemas.microsoft.com/office/drawing/2014/main" id="{AD169654-73BD-8BF6-BE9C-89241ADD82F3}"/>
              </a:ext>
            </a:extLst>
          </p:cNvPr>
          <p:cNvSpPr txBox="1"/>
          <p:nvPr/>
        </p:nvSpPr>
        <p:spPr>
          <a:xfrm>
            <a:off x="1377763" y="302807"/>
            <a:ext cx="917404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 Bold"/>
                <a:ea typeface="Telegraf Bold"/>
                <a:cs typeface="Telegraf Bold"/>
                <a:sym typeface="Telegraf Bold"/>
              </a:rPr>
              <a:t>Introducción</a:t>
            </a:r>
            <a:endParaRPr lang="en-US" sz="1400" spc="-56" dirty="0">
              <a:solidFill>
                <a:schemeClr val="bg1"/>
              </a:solidFill>
              <a:latin typeface="Telegraf Bold"/>
              <a:ea typeface="Telegraf Bold"/>
              <a:cs typeface="Telegraf Bold"/>
              <a:sym typeface="Telegraf Bold"/>
            </a:endParaRPr>
          </a:p>
        </p:txBody>
      </p:sp>
      <p:sp>
        <p:nvSpPr>
          <p:cNvPr id="10" name="TextBox 13">
            <a:extLst>
              <a:ext uri="{FF2B5EF4-FFF2-40B4-BE49-F238E27FC236}">
                <a16:creationId xmlns:a16="http://schemas.microsoft.com/office/drawing/2014/main" id="{2982E264-C50B-12D3-1A52-D1BF299ABFC9}"/>
              </a:ext>
            </a:extLst>
          </p:cNvPr>
          <p:cNvSpPr txBox="1"/>
          <p:nvPr/>
        </p:nvSpPr>
        <p:spPr>
          <a:xfrm>
            <a:off x="2466433" y="302807"/>
            <a:ext cx="928073" cy="2397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Problema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11" name="TextBox 14">
            <a:extLst>
              <a:ext uri="{FF2B5EF4-FFF2-40B4-BE49-F238E27FC236}">
                <a16:creationId xmlns:a16="http://schemas.microsoft.com/office/drawing/2014/main" id="{FE73E9E3-7E40-1EFF-3DCB-79F744EBDBDF}"/>
              </a:ext>
            </a:extLst>
          </p:cNvPr>
          <p:cNvSpPr txBox="1"/>
          <p:nvPr/>
        </p:nvSpPr>
        <p:spPr>
          <a:xfrm>
            <a:off x="4654441" y="302807"/>
            <a:ext cx="1592014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Revisión</a:t>
            </a:r>
            <a:r>
              <a:rPr lang="en-US" sz="1400" spc="-56" dirty="0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 de </a:t>
            </a: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literatura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12" name="TextBox 15">
            <a:extLst>
              <a:ext uri="{FF2B5EF4-FFF2-40B4-BE49-F238E27FC236}">
                <a16:creationId xmlns:a16="http://schemas.microsoft.com/office/drawing/2014/main" id="{FFE1BA0F-7691-F872-5C18-227F73BCFD6F}"/>
              </a:ext>
            </a:extLst>
          </p:cNvPr>
          <p:cNvSpPr txBox="1"/>
          <p:nvPr/>
        </p:nvSpPr>
        <p:spPr>
          <a:xfrm>
            <a:off x="3565772" y="302807"/>
            <a:ext cx="917404" cy="2397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Hipótesis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9222B49B-8469-0A92-9BB9-90C914242D12}"/>
              </a:ext>
            </a:extLst>
          </p:cNvPr>
          <p:cNvSpPr txBox="1"/>
          <p:nvPr/>
        </p:nvSpPr>
        <p:spPr>
          <a:xfrm>
            <a:off x="6084622" y="302807"/>
            <a:ext cx="1657537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Metodología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31E370D-0DC6-5F26-AC87-1E4AD3B8FEF0}"/>
              </a:ext>
            </a:extLst>
          </p:cNvPr>
          <p:cNvSpPr txBox="1"/>
          <p:nvPr/>
        </p:nvSpPr>
        <p:spPr>
          <a:xfrm>
            <a:off x="7514803" y="302807"/>
            <a:ext cx="1657537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Hallazgos</a:t>
            </a:r>
            <a:r>
              <a:rPr lang="en-US" sz="1400" spc="-56" dirty="0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 / </a:t>
            </a: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Análisis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F0BA1B1-8B73-E462-F74F-CCB61B4B9A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015" y="92393"/>
            <a:ext cx="625840" cy="736775"/>
          </a:xfrm>
          <a:prstGeom prst="rect">
            <a:avLst/>
          </a:prstGeom>
        </p:spPr>
      </p:pic>
      <p:sp>
        <p:nvSpPr>
          <p:cNvPr id="18" name="Title 2">
            <a:extLst>
              <a:ext uri="{FF2B5EF4-FFF2-40B4-BE49-F238E27FC236}">
                <a16:creationId xmlns:a16="http://schemas.microsoft.com/office/drawing/2014/main" id="{236A3AA4-3474-F953-AE33-E09CBBCF53B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72651" y="929022"/>
            <a:ext cx="10515600" cy="6555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000" dirty="0" err="1">
                <a:solidFill>
                  <a:schemeClr val="bg1">
                    <a:lumMod val="75000"/>
                  </a:schemeClr>
                </a:solidFill>
                <a:latin typeface="Staatliches" pitchFamily="2" charset="0"/>
              </a:rPr>
              <a:t>Introducción</a:t>
            </a:r>
            <a:r>
              <a:rPr lang="en-IN" sz="4000" dirty="0">
                <a:solidFill>
                  <a:schemeClr val="bg1">
                    <a:lumMod val="75000"/>
                  </a:schemeClr>
                </a:solidFill>
                <a:latin typeface="Staatliches" pitchFamily="2" charset="0"/>
              </a:rPr>
              <a:t> – </a:t>
            </a:r>
            <a:r>
              <a:rPr lang="en-IN" sz="4000" dirty="0" err="1">
                <a:solidFill>
                  <a:schemeClr val="bg1">
                    <a:lumMod val="75000"/>
                  </a:schemeClr>
                </a:solidFill>
                <a:latin typeface="Staatliches" pitchFamily="2" charset="0"/>
              </a:rPr>
              <a:t>Computadoras</a:t>
            </a:r>
            <a:r>
              <a:rPr lang="en-IN" sz="4000" dirty="0">
                <a:solidFill>
                  <a:schemeClr val="bg1">
                    <a:lumMod val="75000"/>
                  </a:schemeClr>
                </a:solidFill>
                <a:latin typeface="Staatliches" pitchFamily="2" charset="0"/>
              </a:rPr>
              <a:t> </a:t>
            </a:r>
            <a:r>
              <a:rPr lang="en-IN" sz="4000" dirty="0" err="1">
                <a:solidFill>
                  <a:schemeClr val="bg1">
                    <a:lumMod val="75000"/>
                  </a:schemeClr>
                </a:solidFill>
                <a:latin typeface="Staatliches" pitchFamily="2" charset="0"/>
              </a:rPr>
              <a:t>cuánticas</a:t>
            </a:r>
            <a:endParaRPr lang="en-IN" sz="4000" dirty="0">
              <a:solidFill>
                <a:schemeClr val="bg1">
                  <a:lumMod val="75000"/>
                </a:schemeClr>
              </a:solidFill>
              <a:latin typeface="Staatliches" pitchFamily="2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D9C8C80-9A73-4B74-9B81-1367EE3FF647}"/>
              </a:ext>
            </a:extLst>
          </p:cNvPr>
          <p:cNvSpPr txBox="1"/>
          <p:nvPr/>
        </p:nvSpPr>
        <p:spPr>
          <a:xfrm>
            <a:off x="650935" y="1684440"/>
            <a:ext cx="11381874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s-ES" sz="2000" dirty="0">
                <a:solidFill>
                  <a:schemeClr val="bg1"/>
                </a:solidFill>
              </a:rPr>
              <a:t>Las computadoras cuánticas resuelven problemas complejos a una velocidad incomparable con la computación clásica.</a:t>
            </a:r>
          </a:p>
          <a:p>
            <a:pPr>
              <a:buNone/>
            </a:pPr>
            <a:endParaRPr lang="es-ES" sz="2000" dirty="0">
              <a:solidFill>
                <a:schemeClr val="bg1"/>
              </a:solidFill>
            </a:endParaRPr>
          </a:p>
          <a:p>
            <a:r>
              <a:rPr lang="es-ES" sz="2000" dirty="0">
                <a:solidFill>
                  <a:schemeClr val="bg1"/>
                </a:solidFill>
              </a:rPr>
              <a:t>Se espera que en la próxima década alcance aplicaciones prácticas con impacto global.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96FA33-BF69-67FD-7289-A3C6767D70A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075"/>
          <a:stretch/>
        </p:blipFill>
        <p:spPr>
          <a:xfrm>
            <a:off x="4166748" y="3325169"/>
            <a:ext cx="3858503" cy="245797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5E624C4-7767-0112-453E-5CBD2EB609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39631" y="3389459"/>
            <a:ext cx="4076304" cy="2468142"/>
          </a:xfrm>
          <a:prstGeom prst="rect">
            <a:avLst/>
          </a:prstGeom>
        </p:spPr>
      </p:pic>
      <p:sp>
        <p:nvSpPr>
          <p:cNvPr id="6" name="TextBox 14">
            <a:extLst>
              <a:ext uri="{FF2B5EF4-FFF2-40B4-BE49-F238E27FC236}">
                <a16:creationId xmlns:a16="http://schemas.microsoft.com/office/drawing/2014/main" id="{FA7C74BB-65F4-C20E-EC3D-C6314570D108}"/>
              </a:ext>
            </a:extLst>
          </p:cNvPr>
          <p:cNvSpPr txBox="1"/>
          <p:nvPr/>
        </p:nvSpPr>
        <p:spPr>
          <a:xfrm>
            <a:off x="8905360" y="293488"/>
            <a:ext cx="1657537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Conslusiones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22" name="TextBox 14">
            <a:extLst>
              <a:ext uri="{FF2B5EF4-FFF2-40B4-BE49-F238E27FC236}">
                <a16:creationId xmlns:a16="http://schemas.microsoft.com/office/drawing/2014/main" id="{0CE18FE1-2104-B223-7C38-EBD1AB90E72D}"/>
              </a:ext>
            </a:extLst>
          </p:cNvPr>
          <p:cNvSpPr txBox="1"/>
          <p:nvPr/>
        </p:nvSpPr>
        <p:spPr>
          <a:xfrm>
            <a:off x="9910751" y="302641"/>
            <a:ext cx="1657537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Reflexión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E51EDE-E249-666B-3FC5-11145B4DAB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6236" y="3528752"/>
            <a:ext cx="4040512" cy="2457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6566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4EE9EB-D7AC-E845-FAAF-D2E9EE1B43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748F1744-D24F-9096-3F82-9BE8F4C426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015" y="92393"/>
            <a:ext cx="625840" cy="736775"/>
          </a:xfrm>
          <a:prstGeom prst="rect">
            <a:avLst/>
          </a:prstGeom>
        </p:spPr>
      </p:pic>
      <p:sp>
        <p:nvSpPr>
          <p:cNvPr id="16" name="Title 2">
            <a:extLst>
              <a:ext uri="{FF2B5EF4-FFF2-40B4-BE49-F238E27FC236}">
                <a16:creationId xmlns:a16="http://schemas.microsoft.com/office/drawing/2014/main" id="{E9AF594A-E90C-371F-91AC-3C5E6AF2227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72651" y="929022"/>
            <a:ext cx="10515600" cy="6555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000" dirty="0" err="1">
                <a:solidFill>
                  <a:schemeClr val="bg1">
                    <a:lumMod val="75000"/>
                  </a:schemeClr>
                </a:solidFill>
                <a:latin typeface="Staatliches" pitchFamily="2" charset="0"/>
              </a:rPr>
              <a:t>Hallazgos</a:t>
            </a:r>
            <a:r>
              <a:rPr lang="en-IN" sz="4000" dirty="0">
                <a:solidFill>
                  <a:schemeClr val="bg1">
                    <a:lumMod val="75000"/>
                  </a:schemeClr>
                </a:solidFill>
                <a:latin typeface="Staatliches" pitchFamily="2" charset="0"/>
              </a:rPr>
              <a:t> – </a:t>
            </a:r>
            <a:r>
              <a:rPr lang="en-IN" sz="4000" dirty="0" err="1">
                <a:solidFill>
                  <a:schemeClr val="bg1">
                    <a:lumMod val="75000"/>
                  </a:schemeClr>
                </a:solidFill>
                <a:latin typeface="Staatliches" pitchFamily="2" charset="0"/>
              </a:rPr>
              <a:t>Gráficos</a:t>
            </a:r>
            <a:r>
              <a:rPr lang="en-IN" sz="4000" dirty="0">
                <a:solidFill>
                  <a:schemeClr val="bg1">
                    <a:lumMod val="75000"/>
                  </a:schemeClr>
                </a:solidFill>
                <a:latin typeface="Staatliches" pitchFamily="2" charset="0"/>
              </a:rPr>
              <a:t> 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027E2C1-413C-16D5-1E9A-83A97427BB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9461" y="1789118"/>
            <a:ext cx="5896061" cy="449501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A06B1C6-6471-E548-6F50-F5443F9C3246}"/>
              </a:ext>
            </a:extLst>
          </p:cNvPr>
          <p:cNvSpPr txBox="1"/>
          <p:nvPr/>
        </p:nvSpPr>
        <p:spPr>
          <a:xfrm>
            <a:off x="10243751" y="6488668"/>
            <a:ext cx="1948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Hallazgos</a:t>
            </a:r>
            <a:r>
              <a:rPr lang="en-US" dirty="0">
                <a:solidFill>
                  <a:schemeClr val="bg1"/>
                </a:solidFill>
              </a:rPr>
              <a:t> / </a:t>
            </a:r>
            <a:r>
              <a:rPr lang="en-US" dirty="0" err="1">
                <a:solidFill>
                  <a:schemeClr val="bg1"/>
                </a:solidFill>
              </a:rPr>
              <a:t>Análisis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8" name="TextBox 12">
            <a:extLst>
              <a:ext uri="{FF2B5EF4-FFF2-40B4-BE49-F238E27FC236}">
                <a16:creationId xmlns:a16="http://schemas.microsoft.com/office/drawing/2014/main" id="{FB4BBC37-AE1E-7AFC-E2B7-F3799EA15FF0}"/>
              </a:ext>
            </a:extLst>
          </p:cNvPr>
          <p:cNvSpPr txBox="1"/>
          <p:nvPr/>
        </p:nvSpPr>
        <p:spPr>
          <a:xfrm>
            <a:off x="1377763" y="302807"/>
            <a:ext cx="917404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 Bold"/>
                <a:ea typeface="Telegraf Bold"/>
                <a:cs typeface="Telegraf Bold"/>
                <a:sym typeface="Telegraf Bold"/>
              </a:rPr>
              <a:t>Introducción</a:t>
            </a:r>
            <a:endParaRPr lang="en-US" sz="1400" spc="-56" dirty="0">
              <a:solidFill>
                <a:schemeClr val="bg1"/>
              </a:solidFill>
              <a:latin typeface="Telegraf Bold"/>
              <a:ea typeface="Telegraf Bold"/>
              <a:cs typeface="Telegraf Bold"/>
              <a:sym typeface="Telegraf Bold"/>
            </a:endParaRPr>
          </a:p>
        </p:txBody>
      </p:sp>
      <p:sp>
        <p:nvSpPr>
          <p:cNvPr id="17" name="TextBox 13">
            <a:extLst>
              <a:ext uri="{FF2B5EF4-FFF2-40B4-BE49-F238E27FC236}">
                <a16:creationId xmlns:a16="http://schemas.microsoft.com/office/drawing/2014/main" id="{386507EB-AFD1-CF4B-405C-46E76D7B4BA0}"/>
              </a:ext>
            </a:extLst>
          </p:cNvPr>
          <p:cNvSpPr txBox="1"/>
          <p:nvPr/>
        </p:nvSpPr>
        <p:spPr>
          <a:xfrm>
            <a:off x="2466433" y="302807"/>
            <a:ext cx="928073" cy="2397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Problema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18" name="TextBox 14">
            <a:extLst>
              <a:ext uri="{FF2B5EF4-FFF2-40B4-BE49-F238E27FC236}">
                <a16:creationId xmlns:a16="http://schemas.microsoft.com/office/drawing/2014/main" id="{5A90A995-D4F8-D374-EAC6-6CB3EE761708}"/>
              </a:ext>
            </a:extLst>
          </p:cNvPr>
          <p:cNvSpPr txBox="1"/>
          <p:nvPr/>
        </p:nvSpPr>
        <p:spPr>
          <a:xfrm>
            <a:off x="4654441" y="302807"/>
            <a:ext cx="1592014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Revisión</a:t>
            </a:r>
            <a:r>
              <a:rPr lang="en-US" sz="1400" spc="-56" dirty="0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 de </a:t>
            </a: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literatura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19" name="TextBox 15">
            <a:extLst>
              <a:ext uri="{FF2B5EF4-FFF2-40B4-BE49-F238E27FC236}">
                <a16:creationId xmlns:a16="http://schemas.microsoft.com/office/drawing/2014/main" id="{726BCF26-2247-1077-0F86-8450E7DAA791}"/>
              </a:ext>
            </a:extLst>
          </p:cNvPr>
          <p:cNvSpPr txBox="1"/>
          <p:nvPr/>
        </p:nvSpPr>
        <p:spPr>
          <a:xfrm>
            <a:off x="3565772" y="302807"/>
            <a:ext cx="917404" cy="2397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Hipótesis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21" name="TextBox 14">
            <a:extLst>
              <a:ext uri="{FF2B5EF4-FFF2-40B4-BE49-F238E27FC236}">
                <a16:creationId xmlns:a16="http://schemas.microsoft.com/office/drawing/2014/main" id="{844F5620-FD2A-0681-6694-945E36D493DD}"/>
              </a:ext>
            </a:extLst>
          </p:cNvPr>
          <p:cNvSpPr txBox="1"/>
          <p:nvPr/>
        </p:nvSpPr>
        <p:spPr>
          <a:xfrm>
            <a:off x="6084622" y="302807"/>
            <a:ext cx="1657537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Metodología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22" name="TextBox 14">
            <a:extLst>
              <a:ext uri="{FF2B5EF4-FFF2-40B4-BE49-F238E27FC236}">
                <a16:creationId xmlns:a16="http://schemas.microsoft.com/office/drawing/2014/main" id="{3DC08D05-9C22-3987-4EBF-B0DCE972F246}"/>
              </a:ext>
            </a:extLst>
          </p:cNvPr>
          <p:cNvSpPr txBox="1"/>
          <p:nvPr/>
        </p:nvSpPr>
        <p:spPr>
          <a:xfrm>
            <a:off x="7514803" y="302807"/>
            <a:ext cx="1657537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Hallazgos</a:t>
            </a:r>
            <a:r>
              <a:rPr lang="en-US" sz="1400" spc="-56" dirty="0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 / </a:t>
            </a: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Análisis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8A1FF6-3349-06DF-93B9-56FF30B227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7047" y="1789118"/>
            <a:ext cx="333422" cy="449501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AC867A8-4D37-A8E1-5382-E716E6149730}"/>
              </a:ext>
            </a:extLst>
          </p:cNvPr>
          <p:cNvSpPr txBox="1"/>
          <p:nvPr/>
        </p:nvSpPr>
        <p:spPr>
          <a:xfrm>
            <a:off x="3565772" y="4541177"/>
            <a:ext cx="607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2.03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16A117-71CE-BE9B-F962-ADD4244DF6E1}"/>
              </a:ext>
            </a:extLst>
          </p:cNvPr>
          <p:cNvSpPr txBox="1"/>
          <p:nvPr/>
        </p:nvSpPr>
        <p:spPr>
          <a:xfrm>
            <a:off x="4046687" y="4786805"/>
            <a:ext cx="607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1.42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04CD418-95A9-F9E3-7EDA-AD06EDBD58A2}"/>
              </a:ext>
            </a:extLst>
          </p:cNvPr>
          <p:cNvSpPr txBox="1"/>
          <p:nvPr/>
        </p:nvSpPr>
        <p:spPr>
          <a:xfrm>
            <a:off x="5355567" y="3244334"/>
            <a:ext cx="607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5.07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FB9136D-72D3-3B03-2217-F5530F647878}"/>
              </a:ext>
            </a:extLst>
          </p:cNvPr>
          <p:cNvSpPr txBox="1"/>
          <p:nvPr/>
        </p:nvSpPr>
        <p:spPr>
          <a:xfrm>
            <a:off x="5834451" y="4468843"/>
            <a:ext cx="607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2.25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7F55C67-C998-30FD-3A35-3B24B3F86C8C}"/>
              </a:ext>
            </a:extLst>
          </p:cNvPr>
          <p:cNvSpPr txBox="1"/>
          <p:nvPr/>
        </p:nvSpPr>
        <p:spPr>
          <a:xfrm>
            <a:off x="7667632" y="2273557"/>
            <a:ext cx="6072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2.80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54BAE6-C678-4799-6AF2-2AFB18FF3F7F}"/>
              </a:ext>
            </a:extLst>
          </p:cNvPr>
          <p:cNvSpPr txBox="1"/>
          <p:nvPr/>
        </p:nvSpPr>
        <p:spPr>
          <a:xfrm>
            <a:off x="7599853" y="4263457"/>
            <a:ext cx="742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64.32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6625DE6F-D5BD-F243-73E0-9D81D8F0373F}"/>
              </a:ext>
            </a:extLst>
          </p:cNvPr>
          <p:cNvSpPr/>
          <p:nvPr/>
        </p:nvSpPr>
        <p:spPr>
          <a:xfrm>
            <a:off x="7579305" y="255018"/>
            <a:ext cx="1536120" cy="332193"/>
          </a:xfrm>
          <a:prstGeom prst="roundRect">
            <a:avLst/>
          </a:prstGeom>
          <a:noFill/>
          <a:ln>
            <a:solidFill>
              <a:srgbClr val="2A9AA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14">
            <a:extLst>
              <a:ext uri="{FF2B5EF4-FFF2-40B4-BE49-F238E27FC236}">
                <a16:creationId xmlns:a16="http://schemas.microsoft.com/office/drawing/2014/main" id="{E5FA7E24-C7D3-24A2-E0E6-0A65894B4E0F}"/>
              </a:ext>
            </a:extLst>
          </p:cNvPr>
          <p:cNvSpPr txBox="1"/>
          <p:nvPr/>
        </p:nvSpPr>
        <p:spPr>
          <a:xfrm>
            <a:off x="8905360" y="293488"/>
            <a:ext cx="1657537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Conslusiones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25" name="TextBox 14">
            <a:extLst>
              <a:ext uri="{FF2B5EF4-FFF2-40B4-BE49-F238E27FC236}">
                <a16:creationId xmlns:a16="http://schemas.microsoft.com/office/drawing/2014/main" id="{33F445FD-1B46-9971-45D8-272E013BFEF0}"/>
              </a:ext>
            </a:extLst>
          </p:cNvPr>
          <p:cNvSpPr txBox="1"/>
          <p:nvPr/>
        </p:nvSpPr>
        <p:spPr>
          <a:xfrm>
            <a:off x="9910751" y="302641"/>
            <a:ext cx="1657537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Reflexión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</p:spTree>
    <p:extLst>
      <p:ext uri="{BB962C8B-B14F-4D97-AF65-F5344CB8AC3E}">
        <p14:creationId xmlns:p14="http://schemas.microsoft.com/office/powerpoint/2010/main" val="136972724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D7E931-F329-A040-DF78-3BE4C46684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D9B33929-5B3F-5BDE-FC1A-82038EC4BD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015" y="92393"/>
            <a:ext cx="625840" cy="736775"/>
          </a:xfrm>
          <a:prstGeom prst="rect">
            <a:avLst/>
          </a:prstGeom>
        </p:spPr>
      </p:pic>
      <p:sp>
        <p:nvSpPr>
          <p:cNvPr id="16" name="Title 2">
            <a:extLst>
              <a:ext uri="{FF2B5EF4-FFF2-40B4-BE49-F238E27FC236}">
                <a16:creationId xmlns:a16="http://schemas.microsoft.com/office/drawing/2014/main" id="{38D20615-0755-9FE4-58B2-E7A6690F2D6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72651" y="929022"/>
            <a:ext cx="10515600" cy="6555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000" dirty="0" err="1">
                <a:solidFill>
                  <a:schemeClr val="bg1">
                    <a:lumMod val="75000"/>
                  </a:schemeClr>
                </a:solidFill>
                <a:latin typeface="Staatliches" pitchFamily="2" charset="0"/>
              </a:rPr>
              <a:t>Hallazgos</a:t>
            </a:r>
            <a:r>
              <a:rPr lang="en-IN" sz="4000" dirty="0">
                <a:solidFill>
                  <a:schemeClr val="bg1">
                    <a:lumMod val="75000"/>
                  </a:schemeClr>
                </a:solidFill>
                <a:latin typeface="Staatliches" pitchFamily="2" charset="0"/>
              </a:rPr>
              <a:t> - </a:t>
            </a:r>
            <a:r>
              <a:rPr lang="en-IN" sz="4000" dirty="0" err="1">
                <a:solidFill>
                  <a:schemeClr val="bg1">
                    <a:lumMod val="75000"/>
                  </a:schemeClr>
                </a:solidFill>
                <a:latin typeface="Staatliches" pitchFamily="2" charset="0"/>
              </a:rPr>
              <a:t>Gráficos</a:t>
            </a:r>
            <a:r>
              <a:rPr lang="en-IN" sz="4000" dirty="0">
                <a:solidFill>
                  <a:schemeClr val="bg1">
                    <a:lumMod val="75000"/>
                  </a:schemeClr>
                </a:solidFill>
                <a:latin typeface="Staatliches" pitchFamily="2" charset="0"/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7A476D-A21A-AED5-09D9-701AFF094B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3855" y="1684440"/>
            <a:ext cx="10423112" cy="467409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50E809-BE4B-9F67-3629-96DFF1AE6B1A}"/>
              </a:ext>
            </a:extLst>
          </p:cNvPr>
          <p:cNvSpPr txBox="1"/>
          <p:nvPr/>
        </p:nvSpPr>
        <p:spPr>
          <a:xfrm>
            <a:off x="10243751" y="6488668"/>
            <a:ext cx="1948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Hallazgos</a:t>
            </a:r>
            <a:r>
              <a:rPr lang="en-US" dirty="0">
                <a:solidFill>
                  <a:schemeClr val="bg1"/>
                </a:solidFill>
              </a:rPr>
              <a:t> / </a:t>
            </a:r>
            <a:r>
              <a:rPr lang="en-US" dirty="0" err="1">
                <a:solidFill>
                  <a:schemeClr val="bg1"/>
                </a:solidFill>
              </a:rPr>
              <a:t>Análisis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8" name="TextBox 12">
            <a:extLst>
              <a:ext uri="{FF2B5EF4-FFF2-40B4-BE49-F238E27FC236}">
                <a16:creationId xmlns:a16="http://schemas.microsoft.com/office/drawing/2014/main" id="{8F7B1DDD-58A7-1918-F17B-B70EA56AF9A7}"/>
              </a:ext>
            </a:extLst>
          </p:cNvPr>
          <p:cNvSpPr txBox="1"/>
          <p:nvPr/>
        </p:nvSpPr>
        <p:spPr>
          <a:xfrm>
            <a:off x="1377763" y="302807"/>
            <a:ext cx="917404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 Bold"/>
                <a:ea typeface="Telegraf Bold"/>
                <a:cs typeface="Telegraf Bold"/>
                <a:sym typeface="Telegraf Bold"/>
              </a:rPr>
              <a:t>Introducción</a:t>
            </a:r>
            <a:endParaRPr lang="en-US" sz="1400" spc="-56" dirty="0">
              <a:solidFill>
                <a:schemeClr val="bg1"/>
              </a:solidFill>
              <a:latin typeface="Telegraf Bold"/>
              <a:ea typeface="Telegraf Bold"/>
              <a:cs typeface="Telegraf Bold"/>
              <a:sym typeface="Telegraf Bold"/>
            </a:endParaRPr>
          </a:p>
        </p:txBody>
      </p:sp>
      <p:sp>
        <p:nvSpPr>
          <p:cNvPr id="17" name="TextBox 13">
            <a:extLst>
              <a:ext uri="{FF2B5EF4-FFF2-40B4-BE49-F238E27FC236}">
                <a16:creationId xmlns:a16="http://schemas.microsoft.com/office/drawing/2014/main" id="{F0BBCE87-D10E-71A1-CEDE-5D04051FCD07}"/>
              </a:ext>
            </a:extLst>
          </p:cNvPr>
          <p:cNvSpPr txBox="1"/>
          <p:nvPr/>
        </p:nvSpPr>
        <p:spPr>
          <a:xfrm>
            <a:off x="2466433" y="302807"/>
            <a:ext cx="928073" cy="2397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Problema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18" name="TextBox 14">
            <a:extLst>
              <a:ext uri="{FF2B5EF4-FFF2-40B4-BE49-F238E27FC236}">
                <a16:creationId xmlns:a16="http://schemas.microsoft.com/office/drawing/2014/main" id="{FD3DC92E-2AB5-6147-4A99-85ABE59B0BE4}"/>
              </a:ext>
            </a:extLst>
          </p:cNvPr>
          <p:cNvSpPr txBox="1"/>
          <p:nvPr/>
        </p:nvSpPr>
        <p:spPr>
          <a:xfrm>
            <a:off x="4654441" y="302807"/>
            <a:ext cx="1592014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Revisión</a:t>
            </a:r>
            <a:r>
              <a:rPr lang="en-US" sz="1400" spc="-56" dirty="0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 de </a:t>
            </a: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literatura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19" name="TextBox 15">
            <a:extLst>
              <a:ext uri="{FF2B5EF4-FFF2-40B4-BE49-F238E27FC236}">
                <a16:creationId xmlns:a16="http://schemas.microsoft.com/office/drawing/2014/main" id="{E7E7B2E1-13D6-F45B-F544-006DC5DB93DF}"/>
              </a:ext>
            </a:extLst>
          </p:cNvPr>
          <p:cNvSpPr txBox="1"/>
          <p:nvPr/>
        </p:nvSpPr>
        <p:spPr>
          <a:xfrm>
            <a:off x="3565772" y="302807"/>
            <a:ext cx="917404" cy="2397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Hipótesis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21" name="TextBox 14">
            <a:extLst>
              <a:ext uri="{FF2B5EF4-FFF2-40B4-BE49-F238E27FC236}">
                <a16:creationId xmlns:a16="http://schemas.microsoft.com/office/drawing/2014/main" id="{75E9CAEB-8A4D-4AB1-34C8-876BCE1CDA9F}"/>
              </a:ext>
            </a:extLst>
          </p:cNvPr>
          <p:cNvSpPr txBox="1"/>
          <p:nvPr/>
        </p:nvSpPr>
        <p:spPr>
          <a:xfrm>
            <a:off x="6084622" y="302807"/>
            <a:ext cx="1657537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Metodología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22" name="TextBox 14">
            <a:extLst>
              <a:ext uri="{FF2B5EF4-FFF2-40B4-BE49-F238E27FC236}">
                <a16:creationId xmlns:a16="http://schemas.microsoft.com/office/drawing/2014/main" id="{4F0F1CDE-E55D-72B0-F7C4-BDA5340D6EA8}"/>
              </a:ext>
            </a:extLst>
          </p:cNvPr>
          <p:cNvSpPr txBox="1"/>
          <p:nvPr/>
        </p:nvSpPr>
        <p:spPr>
          <a:xfrm>
            <a:off x="7514803" y="302807"/>
            <a:ext cx="1657537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Hallazgos</a:t>
            </a:r>
            <a:r>
              <a:rPr lang="en-US" sz="1400" spc="-56" dirty="0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 / </a:t>
            </a: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Análisis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028A1A-39BE-33C7-3858-2E5789F17C00}"/>
              </a:ext>
            </a:extLst>
          </p:cNvPr>
          <p:cNvSpPr txBox="1"/>
          <p:nvPr/>
        </p:nvSpPr>
        <p:spPr>
          <a:xfrm>
            <a:off x="1960744" y="1895575"/>
            <a:ext cx="607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4.65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CB7605-AF78-DB0F-BB9F-9BD9998592D5}"/>
              </a:ext>
            </a:extLst>
          </p:cNvPr>
          <p:cNvSpPr txBox="1"/>
          <p:nvPr/>
        </p:nvSpPr>
        <p:spPr>
          <a:xfrm>
            <a:off x="3360773" y="4988894"/>
            <a:ext cx="607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0.51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577418-BE0A-151D-5344-AE4B08E0C761}"/>
              </a:ext>
            </a:extLst>
          </p:cNvPr>
          <p:cNvSpPr txBox="1"/>
          <p:nvPr/>
        </p:nvSpPr>
        <p:spPr>
          <a:xfrm>
            <a:off x="4726359" y="5358226"/>
            <a:ext cx="607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0.04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3A6A415-FAE5-C46C-9F58-C66837998CF2}"/>
              </a:ext>
            </a:extLst>
          </p:cNvPr>
          <p:cNvSpPr txBox="1"/>
          <p:nvPr/>
        </p:nvSpPr>
        <p:spPr>
          <a:xfrm>
            <a:off x="6825410" y="1885301"/>
            <a:ext cx="834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0.0013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7F905E5-33EE-602E-428B-20DCCF6F53EF}"/>
              </a:ext>
            </a:extLst>
          </p:cNvPr>
          <p:cNvSpPr txBox="1"/>
          <p:nvPr/>
        </p:nvSpPr>
        <p:spPr>
          <a:xfrm>
            <a:off x="8149064" y="4482950"/>
            <a:ext cx="9811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0.00034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6ED795D-319C-50BB-28D9-C15A798EA25A}"/>
              </a:ext>
            </a:extLst>
          </p:cNvPr>
          <p:cNvSpPr txBox="1"/>
          <p:nvPr/>
        </p:nvSpPr>
        <p:spPr>
          <a:xfrm>
            <a:off x="9471900" y="5081360"/>
            <a:ext cx="9811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0.00012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35EBB54E-438E-6F06-90D6-B1E787C3053D}"/>
              </a:ext>
            </a:extLst>
          </p:cNvPr>
          <p:cNvSpPr/>
          <p:nvPr/>
        </p:nvSpPr>
        <p:spPr>
          <a:xfrm>
            <a:off x="7579305" y="255018"/>
            <a:ext cx="1536120" cy="332193"/>
          </a:xfrm>
          <a:prstGeom prst="roundRect">
            <a:avLst/>
          </a:prstGeom>
          <a:noFill/>
          <a:ln>
            <a:solidFill>
              <a:srgbClr val="2A9AA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14">
            <a:extLst>
              <a:ext uri="{FF2B5EF4-FFF2-40B4-BE49-F238E27FC236}">
                <a16:creationId xmlns:a16="http://schemas.microsoft.com/office/drawing/2014/main" id="{D5D4280E-7546-0FBC-3774-65FEC5F608A1}"/>
              </a:ext>
            </a:extLst>
          </p:cNvPr>
          <p:cNvSpPr txBox="1"/>
          <p:nvPr/>
        </p:nvSpPr>
        <p:spPr>
          <a:xfrm>
            <a:off x="8905360" y="293488"/>
            <a:ext cx="1657537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Conslusiones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25" name="TextBox 14">
            <a:extLst>
              <a:ext uri="{FF2B5EF4-FFF2-40B4-BE49-F238E27FC236}">
                <a16:creationId xmlns:a16="http://schemas.microsoft.com/office/drawing/2014/main" id="{F441385C-A4E5-1680-B531-52776DA8908C}"/>
              </a:ext>
            </a:extLst>
          </p:cNvPr>
          <p:cNvSpPr txBox="1"/>
          <p:nvPr/>
        </p:nvSpPr>
        <p:spPr>
          <a:xfrm>
            <a:off x="9910751" y="302641"/>
            <a:ext cx="1657537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Reflexión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</p:spTree>
    <p:extLst>
      <p:ext uri="{BB962C8B-B14F-4D97-AF65-F5344CB8AC3E}">
        <p14:creationId xmlns:p14="http://schemas.microsoft.com/office/powerpoint/2010/main" val="251857034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CB220C-7C91-DCF8-F74B-EEF87F76F2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AA6D8C3A-AA5B-BC2F-9964-07B6035B77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015" y="92393"/>
            <a:ext cx="625840" cy="736775"/>
          </a:xfrm>
          <a:prstGeom prst="rect">
            <a:avLst/>
          </a:prstGeom>
        </p:spPr>
      </p:pic>
      <p:sp>
        <p:nvSpPr>
          <p:cNvPr id="16" name="Title 2">
            <a:extLst>
              <a:ext uri="{FF2B5EF4-FFF2-40B4-BE49-F238E27FC236}">
                <a16:creationId xmlns:a16="http://schemas.microsoft.com/office/drawing/2014/main" id="{236411EB-BDD5-2E99-EB76-EE1EFFC3FF5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72651" y="929022"/>
            <a:ext cx="10515600" cy="6555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000" dirty="0" err="1">
                <a:solidFill>
                  <a:schemeClr val="bg1">
                    <a:lumMod val="75000"/>
                  </a:schemeClr>
                </a:solidFill>
                <a:latin typeface="Staatliches" pitchFamily="2" charset="0"/>
              </a:rPr>
              <a:t>Hallazgos</a:t>
            </a:r>
            <a:r>
              <a:rPr lang="en-IN" sz="4000" dirty="0">
                <a:solidFill>
                  <a:schemeClr val="bg1">
                    <a:lumMod val="75000"/>
                  </a:schemeClr>
                </a:solidFill>
                <a:latin typeface="Staatliches" pitchFamily="2" charset="0"/>
              </a:rPr>
              <a:t> – </a:t>
            </a:r>
            <a:r>
              <a:rPr lang="en-IN" sz="4000" dirty="0" err="1">
                <a:solidFill>
                  <a:schemeClr val="bg1">
                    <a:lumMod val="75000"/>
                  </a:schemeClr>
                </a:solidFill>
                <a:latin typeface="Staatliches" pitchFamily="2" charset="0"/>
              </a:rPr>
              <a:t>Resultados</a:t>
            </a:r>
            <a:r>
              <a:rPr lang="en-IN" sz="4000" dirty="0">
                <a:solidFill>
                  <a:schemeClr val="bg1">
                    <a:lumMod val="75000"/>
                  </a:schemeClr>
                </a:solidFill>
                <a:latin typeface="Staatliches" pitchFamily="2" charset="0"/>
              </a:rPr>
              <a:t> claves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DF0F00D-2986-AEE1-CC8D-D00C6FE38984}"/>
              </a:ext>
            </a:extLst>
          </p:cNvPr>
          <p:cNvSpPr txBox="1"/>
          <p:nvPr/>
        </p:nvSpPr>
        <p:spPr>
          <a:xfrm>
            <a:off x="10243751" y="6488668"/>
            <a:ext cx="1948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Hallazgos</a:t>
            </a:r>
            <a:r>
              <a:rPr lang="en-US" dirty="0">
                <a:solidFill>
                  <a:schemeClr val="bg1"/>
                </a:solidFill>
              </a:rPr>
              <a:t> / </a:t>
            </a:r>
            <a:r>
              <a:rPr lang="en-US" dirty="0" err="1">
                <a:solidFill>
                  <a:schemeClr val="bg1"/>
                </a:solidFill>
              </a:rPr>
              <a:t>Análisis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FA8367B-34C0-B696-0AEC-FF36E0A24DC6}"/>
              </a:ext>
            </a:extLst>
          </p:cNvPr>
          <p:cNvSpPr/>
          <p:nvPr/>
        </p:nvSpPr>
        <p:spPr>
          <a:xfrm>
            <a:off x="7579305" y="255018"/>
            <a:ext cx="1536120" cy="332193"/>
          </a:xfrm>
          <a:prstGeom prst="roundRect">
            <a:avLst/>
          </a:prstGeom>
          <a:noFill/>
          <a:ln>
            <a:solidFill>
              <a:srgbClr val="2A9AA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12">
            <a:extLst>
              <a:ext uri="{FF2B5EF4-FFF2-40B4-BE49-F238E27FC236}">
                <a16:creationId xmlns:a16="http://schemas.microsoft.com/office/drawing/2014/main" id="{B3828084-1496-D567-F837-0329FC4C36BD}"/>
              </a:ext>
            </a:extLst>
          </p:cNvPr>
          <p:cNvSpPr txBox="1"/>
          <p:nvPr/>
        </p:nvSpPr>
        <p:spPr>
          <a:xfrm>
            <a:off x="1377763" y="302807"/>
            <a:ext cx="917404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 Bold"/>
                <a:ea typeface="Telegraf Bold"/>
                <a:cs typeface="Telegraf Bold"/>
                <a:sym typeface="Telegraf Bold"/>
              </a:rPr>
              <a:t>Introducción</a:t>
            </a:r>
            <a:endParaRPr lang="en-US" sz="1400" spc="-56" dirty="0">
              <a:solidFill>
                <a:schemeClr val="bg1"/>
              </a:solidFill>
              <a:latin typeface="Telegraf Bold"/>
              <a:ea typeface="Telegraf Bold"/>
              <a:cs typeface="Telegraf Bold"/>
              <a:sym typeface="Telegraf Bold"/>
            </a:endParaRPr>
          </a:p>
        </p:txBody>
      </p:sp>
      <p:sp>
        <p:nvSpPr>
          <p:cNvPr id="17" name="TextBox 13">
            <a:extLst>
              <a:ext uri="{FF2B5EF4-FFF2-40B4-BE49-F238E27FC236}">
                <a16:creationId xmlns:a16="http://schemas.microsoft.com/office/drawing/2014/main" id="{02AF5CD1-E2A3-6B25-F71F-48CA8D0374AB}"/>
              </a:ext>
            </a:extLst>
          </p:cNvPr>
          <p:cNvSpPr txBox="1"/>
          <p:nvPr/>
        </p:nvSpPr>
        <p:spPr>
          <a:xfrm>
            <a:off x="2466433" y="302807"/>
            <a:ext cx="928073" cy="2397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Problema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18" name="TextBox 14">
            <a:extLst>
              <a:ext uri="{FF2B5EF4-FFF2-40B4-BE49-F238E27FC236}">
                <a16:creationId xmlns:a16="http://schemas.microsoft.com/office/drawing/2014/main" id="{021056A4-1291-216C-CE40-D7C1C5D67F48}"/>
              </a:ext>
            </a:extLst>
          </p:cNvPr>
          <p:cNvSpPr txBox="1"/>
          <p:nvPr/>
        </p:nvSpPr>
        <p:spPr>
          <a:xfrm>
            <a:off x="4654441" y="302807"/>
            <a:ext cx="1592014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Revisión</a:t>
            </a:r>
            <a:r>
              <a:rPr lang="en-US" sz="1400" spc="-56" dirty="0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 de </a:t>
            </a: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literatura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19" name="TextBox 15">
            <a:extLst>
              <a:ext uri="{FF2B5EF4-FFF2-40B4-BE49-F238E27FC236}">
                <a16:creationId xmlns:a16="http://schemas.microsoft.com/office/drawing/2014/main" id="{160A9769-74E5-03C2-E9DC-2611BDA75D26}"/>
              </a:ext>
            </a:extLst>
          </p:cNvPr>
          <p:cNvSpPr txBox="1"/>
          <p:nvPr/>
        </p:nvSpPr>
        <p:spPr>
          <a:xfrm>
            <a:off x="3565772" y="302807"/>
            <a:ext cx="917404" cy="2397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Hipótesis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21" name="TextBox 14">
            <a:extLst>
              <a:ext uri="{FF2B5EF4-FFF2-40B4-BE49-F238E27FC236}">
                <a16:creationId xmlns:a16="http://schemas.microsoft.com/office/drawing/2014/main" id="{77C07FB1-7A13-F426-A770-66575D8298FA}"/>
              </a:ext>
            </a:extLst>
          </p:cNvPr>
          <p:cNvSpPr txBox="1"/>
          <p:nvPr/>
        </p:nvSpPr>
        <p:spPr>
          <a:xfrm>
            <a:off x="6084622" y="302807"/>
            <a:ext cx="1657537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Metodología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22" name="TextBox 14">
            <a:extLst>
              <a:ext uri="{FF2B5EF4-FFF2-40B4-BE49-F238E27FC236}">
                <a16:creationId xmlns:a16="http://schemas.microsoft.com/office/drawing/2014/main" id="{F17DFEF4-78FC-A2B7-65BB-2E41E383FE3C}"/>
              </a:ext>
            </a:extLst>
          </p:cNvPr>
          <p:cNvSpPr txBox="1"/>
          <p:nvPr/>
        </p:nvSpPr>
        <p:spPr>
          <a:xfrm>
            <a:off x="7514803" y="302807"/>
            <a:ext cx="1657537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Hallazgos</a:t>
            </a:r>
            <a:r>
              <a:rPr lang="en-US" sz="1400" spc="-56" dirty="0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 / </a:t>
            </a: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Análisis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27" name="TextBox 18">
            <a:extLst>
              <a:ext uri="{FF2B5EF4-FFF2-40B4-BE49-F238E27FC236}">
                <a16:creationId xmlns:a16="http://schemas.microsoft.com/office/drawing/2014/main" id="{A796D18E-E8DC-475F-E6A8-C1FC18DFAA87}"/>
              </a:ext>
            </a:extLst>
          </p:cNvPr>
          <p:cNvSpPr txBox="1"/>
          <p:nvPr/>
        </p:nvSpPr>
        <p:spPr>
          <a:xfrm>
            <a:off x="741476" y="3429000"/>
            <a:ext cx="10370843" cy="16374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buNone/>
            </a:pPr>
            <a:r>
              <a:rPr lang="es-ES" sz="2400" dirty="0">
                <a:solidFill>
                  <a:schemeClr val="bg1"/>
                </a:solidFill>
                <a:latin typeface="Aptos" panose="020B0004020202020204" pitchFamily="34" charset="0"/>
              </a:rPr>
              <a:t>Grover</a:t>
            </a:r>
            <a:r>
              <a:rPr lang="es-ES" sz="2800" dirty="0">
                <a:solidFill>
                  <a:srgbClr val="00B0F0"/>
                </a:solidFill>
                <a:latin typeface="Aptos" panose="020B0004020202020204" pitchFamily="34" charset="0"/>
              </a:rPr>
              <a:t> </a:t>
            </a:r>
            <a:endParaRPr lang="es-ES" dirty="0">
              <a:solidFill>
                <a:schemeClr val="bg1"/>
              </a:solidFill>
              <a:latin typeface="Aptos" panose="020B00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s-ES" dirty="0">
                <a:solidFill>
                  <a:schemeClr val="bg1"/>
                </a:solidFill>
                <a:latin typeface="Aptos" panose="020B0004020202020204" pitchFamily="34" charset="0"/>
              </a:rPr>
              <a:t>Grover reduce el tiempo de ataque aproximadamente a la raíz cuadrada.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s-ES" dirty="0">
                <a:solidFill>
                  <a:schemeClr val="bg1"/>
                </a:solidFill>
                <a:latin typeface="Aptos" panose="020B0004020202020204" pitchFamily="34" charset="0"/>
              </a:rPr>
              <a:t>Se tuvo un ahorro de tiempo de 30% y 64%.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s-ES" dirty="0">
                <a:solidFill>
                  <a:schemeClr val="bg1"/>
                </a:solidFill>
                <a:latin typeface="Aptos" panose="020B0004020202020204" pitchFamily="34" charset="0"/>
              </a:rPr>
              <a:t>No rompe AES o SHA aún, pero sí reduce su seguridad.</a:t>
            </a:r>
          </a:p>
        </p:txBody>
      </p:sp>
      <p:sp>
        <p:nvSpPr>
          <p:cNvPr id="28" name="TextBox 18">
            <a:extLst>
              <a:ext uri="{FF2B5EF4-FFF2-40B4-BE49-F238E27FC236}">
                <a16:creationId xmlns:a16="http://schemas.microsoft.com/office/drawing/2014/main" id="{57879263-53C9-C97B-6BD6-BEB9B22CCF23}"/>
              </a:ext>
            </a:extLst>
          </p:cNvPr>
          <p:cNvSpPr txBox="1"/>
          <p:nvPr/>
        </p:nvSpPr>
        <p:spPr>
          <a:xfrm>
            <a:off x="806674" y="1536727"/>
            <a:ext cx="7039714" cy="16344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buNone/>
            </a:pPr>
            <a:r>
              <a:rPr lang="es-ES" sz="2400" dirty="0">
                <a:solidFill>
                  <a:schemeClr val="bg1"/>
                </a:solidFill>
                <a:latin typeface="Aptos" panose="020B0004020202020204" pitchFamily="34" charset="0"/>
              </a:rPr>
              <a:t>Shor</a:t>
            </a:r>
            <a:r>
              <a:rPr lang="es-ES" sz="2800" dirty="0">
                <a:solidFill>
                  <a:srgbClr val="00B0F0"/>
                </a:solidFill>
                <a:latin typeface="Aptos" panose="020B0004020202020204" pitchFamily="34" charset="0"/>
              </a:rPr>
              <a:t> </a:t>
            </a:r>
            <a:endParaRPr lang="es-ES" dirty="0">
              <a:solidFill>
                <a:schemeClr val="bg1"/>
              </a:solidFill>
              <a:latin typeface="Aptos" panose="020B00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s-ES" dirty="0">
                <a:solidFill>
                  <a:schemeClr val="bg1"/>
                </a:solidFill>
                <a:latin typeface="Aptos" panose="020B0004020202020204" pitchFamily="34" charset="0"/>
              </a:rPr>
              <a:t>Shor rompe RSA, ECC y DH rápido, casi instantáneo.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s-ES" dirty="0">
                <a:solidFill>
                  <a:schemeClr val="bg1"/>
                </a:solidFill>
                <a:latin typeface="Aptos" panose="020B0004020202020204" pitchFamily="34" charset="0"/>
              </a:rPr>
              <a:t>Se tuvo un ahorro de tiempo de más del 99%.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s-ES" dirty="0">
                <a:solidFill>
                  <a:schemeClr val="bg1"/>
                </a:solidFill>
                <a:latin typeface="Aptos" panose="020B0004020202020204" pitchFamily="34" charset="0"/>
              </a:rPr>
              <a:t>Algoritmos de factorización y logaritmos quedan obsoletos.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DC48AFF-D088-EA30-B305-83097258EB85}"/>
              </a:ext>
            </a:extLst>
          </p:cNvPr>
          <p:cNvCxnSpPr>
            <a:cxnSpLocks/>
          </p:cNvCxnSpPr>
          <p:nvPr/>
        </p:nvCxnSpPr>
        <p:spPr>
          <a:xfrm>
            <a:off x="741476" y="1973076"/>
            <a:ext cx="11031424" cy="0"/>
          </a:xfrm>
          <a:prstGeom prst="line">
            <a:avLst/>
          </a:prstGeom>
          <a:ln>
            <a:solidFill>
              <a:srgbClr val="2A9A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8340741-FD8D-E314-A0DE-3F78733952B3}"/>
              </a:ext>
            </a:extLst>
          </p:cNvPr>
          <p:cNvCxnSpPr>
            <a:cxnSpLocks/>
          </p:cNvCxnSpPr>
          <p:nvPr/>
        </p:nvCxnSpPr>
        <p:spPr>
          <a:xfrm>
            <a:off x="727190" y="3864332"/>
            <a:ext cx="11031424" cy="0"/>
          </a:xfrm>
          <a:prstGeom prst="line">
            <a:avLst/>
          </a:prstGeom>
          <a:ln>
            <a:solidFill>
              <a:srgbClr val="2A9A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973D2B3-BC9E-FBC3-F227-D3D7FC6473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7" t="8873" r="8677" b="3058"/>
          <a:stretch/>
        </p:blipFill>
        <p:spPr>
          <a:xfrm>
            <a:off x="8127589" y="1528264"/>
            <a:ext cx="4036424" cy="2675171"/>
          </a:xfrm>
          <a:prstGeom prst="rect">
            <a:avLst/>
          </a:prstGeom>
        </p:spPr>
      </p:pic>
      <p:pic>
        <p:nvPicPr>
          <p:cNvPr id="35" name="Picture 3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B3BA5FF-FAB1-4655-FBBF-28D75DA37E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811" t="8873" r="3408" b="69735"/>
          <a:stretch/>
        </p:blipFill>
        <p:spPr>
          <a:xfrm>
            <a:off x="11907159" y="1466620"/>
            <a:ext cx="267128" cy="649822"/>
          </a:xfrm>
          <a:prstGeom prst="rect">
            <a:avLst/>
          </a:prstGeom>
        </p:spPr>
      </p:pic>
      <p:sp>
        <p:nvSpPr>
          <p:cNvPr id="40" name="TextBox 14">
            <a:extLst>
              <a:ext uri="{FF2B5EF4-FFF2-40B4-BE49-F238E27FC236}">
                <a16:creationId xmlns:a16="http://schemas.microsoft.com/office/drawing/2014/main" id="{913C026B-892E-798B-A3AB-6CB60079CC58}"/>
              </a:ext>
            </a:extLst>
          </p:cNvPr>
          <p:cNvSpPr txBox="1"/>
          <p:nvPr/>
        </p:nvSpPr>
        <p:spPr>
          <a:xfrm>
            <a:off x="8905360" y="293488"/>
            <a:ext cx="1657537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Conslusiones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41" name="TextBox 14">
            <a:extLst>
              <a:ext uri="{FF2B5EF4-FFF2-40B4-BE49-F238E27FC236}">
                <a16:creationId xmlns:a16="http://schemas.microsoft.com/office/drawing/2014/main" id="{C2514090-EEA6-51CE-B7A5-57E81A560281}"/>
              </a:ext>
            </a:extLst>
          </p:cNvPr>
          <p:cNvSpPr txBox="1"/>
          <p:nvPr/>
        </p:nvSpPr>
        <p:spPr>
          <a:xfrm>
            <a:off x="9910751" y="302641"/>
            <a:ext cx="1657537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Reflexión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</p:spTree>
    <p:extLst>
      <p:ext uri="{BB962C8B-B14F-4D97-AF65-F5344CB8AC3E}">
        <p14:creationId xmlns:p14="http://schemas.microsoft.com/office/powerpoint/2010/main" val="4204612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108D53-BF1B-68FE-5AA7-58E7E9F0C0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F4B2CC1-D86E-47EC-EF02-FABFC372A2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4303" y="1102799"/>
            <a:ext cx="9139402" cy="550018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68856B7-56CD-152D-B911-12AD4CA8A6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015" y="92393"/>
            <a:ext cx="625840" cy="736775"/>
          </a:xfrm>
          <a:prstGeom prst="rect">
            <a:avLst/>
          </a:prstGeom>
        </p:spPr>
      </p:pic>
      <p:sp>
        <p:nvSpPr>
          <p:cNvPr id="16" name="Title 2">
            <a:extLst>
              <a:ext uri="{FF2B5EF4-FFF2-40B4-BE49-F238E27FC236}">
                <a16:creationId xmlns:a16="http://schemas.microsoft.com/office/drawing/2014/main" id="{5CBF8EDD-F609-5318-52EB-DC929E4FD3E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72651" y="929022"/>
            <a:ext cx="10515600" cy="6555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000" dirty="0" err="1">
                <a:solidFill>
                  <a:schemeClr val="bg1">
                    <a:lumMod val="75000"/>
                  </a:schemeClr>
                </a:solidFill>
                <a:latin typeface="Staatliches" pitchFamily="2" charset="0"/>
              </a:rPr>
              <a:t>Discución</a:t>
            </a:r>
            <a:r>
              <a:rPr lang="en-IN" sz="4000" dirty="0">
                <a:solidFill>
                  <a:schemeClr val="bg1">
                    <a:lumMod val="75000"/>
                  </a:schemeClr>
                </a:solidFill>
                <a:latin typeface="Staatliches" pitchFamily="2" charset="0"/>
              </a:rPr>
              <a:t> – </a:t>
            </a:r>
            <a:r>
              <a:rPr lang="en-IN" sz="4000" dirty="0" err="1">
                <a:solidFill>
                  <a:schemeClr val="bg1">
                    <a:lumMod val="75000"/>
                  </a:schemeClr>
                </a:solidFill>
                <a:latin typeface="Staatliches" pitchFamily="2" charset="0"/>
              </a:rPr>
              <a:t>Interpretación</a:t>
            </a:r>
            <a:endParaRPr lang="en-IN" sz="4000" dirty="0">
              <a:solidFill>
                <a:schemeClr val="bg1">
                  <a:lumMod val="75000"/>
                </a:schemeClr>
              </a:solidFill>
              <a:latin typeface="Staatliches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DE62859-2E42-60DD-788C-1737702F589F}"/>
              </a:ext>
            </a:extLst>
          </p:cNvPr>
          <p:cNvSpPr txBox="1"/>
          <p:nvPr/>
        </p:nvSpPr>
        <p:spPr>
          <a:xfrm>
            <a:off x="11112319" y="6488668"/>
            <a:ext cx="1079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Discución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68088AA-ABA5-E2E6-A036-CE45EF234376}"/>
              </a:ext>
            </a:extLst>
          </p:cNvPr>
          <p:cNvSpPr/>
          <p:nvPr/>
        </p:nvSpPr>
        <p:spPr>
          <a:xfrm>
            <a:off x="7579305" y="255018"/>
            <a:ext cx="1536120" cy="332193"/>
          </a:xfrm>
          <a:prstGeom prst="roundRect">
            <a:avLst/>
          </a:prstGeom>
          <a:noFill/>
          <a:ln>
            <a:solidFill>
              <a:srgbClr val="2A9AA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12">
            <a:extLst>
              <a:ext uri="{FF2B5EF4-FFF2-40B4-BE49-F238E27FC236}">
                <a16:creationId xmlns:a16="http://schemas.microsoft.com/office/drawing/2014/main" id="{BD443CE5-3210-981B-DCA8-15ABC85D9F19}"/>
              </a:ext>
            </a:extLst>
          </p:cNvPr>
          <p:cNvSpPr txBox="1"/>
          <p:nvPr/>
        </p:nvSpPr>
        <p:spPr>
          <a:xfrm>
            <a:off x="1377763" y="302807"/>
            <a:ext cx="917404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 Bold"/>
                <a:ea typeface="Telegraf Bold"/>
                <a:cs typeface="Telegraf Bold"/>
                <a:sym typeface="Telegraf Bold"/>
              </a:rPr>
              <a:t>Introducción</a:t>
            </a:r>
            <a:endParaRPr lang="en-US" sz="1400" spc="-56" dirty="0">
              <a:solidFill>
                <a:schemeClr val="bg1"/>
              </a:solidFill>
              <a:latin typeface="Telegraf Bold"/>
              <a:ea typeface="Telegraf Bold"/>
              <a:cs typeface="Telegraf Bold"/>
              <a:sym typeface="Telegraf Bold"/>
            </a:endParaRPr>
          </a:p>
        </p:txBody>
      </p:sp>
      <p:sp>
        <p:nvSpPr>
          <p:cNvPr id="17" name="TextBox 13">
            <a:extLst>
              <a:ext uri="{FF2B5EF4-FFF2-40B4-BE49-F238E27FC236}">
                <a16:creationId xmlns:a16="http://schemas.microsoft.com/office/drawing/2014/main" id="{F3889842-BCD1-250D-5CBB-E4134990A35F}"/>
              </a:ext>
            </a:extLst>
          </p:cNvPr>
          <p:cNvSpPr txBox="1"/>
          <p:nvPr/>
        </p:nvSpPr>
        <p:spPr>
          <a:xfrm>
            <a:off x="2466433" y="302807"/>
            <a:ext cx="928073" cy="2397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Problema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18" name="TextBox 14">
            <a:extLst>
              <a:ext uri="{FF2B5EF4-FFF2-40B4-BE49-F238E27FC236}">
                <a16:creationId xmlns:a16="http://schemas.microsoft.com/office/drawing/2014/main" id="{6D67C987-3090-8F17-8324-C2879ED473CC}"/>
              </a:ext>
            </a:extLst>
          </p:cNvPr>
          <p:cNvSpPr txBox="1"/>
          <p:nvPr/>
        </p:nvSpPr>
        <p:spPr>
          <a:xfrm>
            <a:off x="4654441" y="302807"/>
            <a:ext cx="1592014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Revisión</a:t>
            </a:r>
            <a:r>
              <a:rPr lang="en-US" sz="1400" spc="-56" dirty="0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 de </a:t>
            </a: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literatura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19" name="TextBox 15">
            <a:extLst>
              <a:ext uri="{FF2B5EF4-FFF2-40B4-BE49-F238E27FC236}">
                <a16:creationId xmlns:a16="http://schemas.microsoft.com/office/drawing/2014/main" id="{C9853E4B-A3C6-517A-CAF1-6810AE3D7FD9}"/>
              </a:ext>
            </a:extLst>
          </p:cNvPr>
          <p:cNvSpPr txBox="1"/>
          <p:nvPr/>
        </p:nvSpPr>
        <p:spPr>
          <a:xfrm>
            <a:off x="3565772" y="302807"/>
            <a:ext cx="917404" cy="2397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Hipótesis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21" name="TextBox 14">
            <a:extLst>
              <a:ext uri="{FF2B5EF4-FFF2-40B4-BE49-F238E27FC236}">
                <a16:creationId xmlns:a16="http://schemas.microsoft.com/office/drawing/2014/main" id="{4F133E42-700F-2E52-2DCF-EF2D83D4B987}"/>
              </a:ext>
            </a:extLst>
          </p:cNvPr>
          <p:cNvSpPr txBox="1"/>
          <p:nvPr/>
        </p:nvSpPr>
        <p:spPr>
          <a:xfrm>
            <a:off x="6084622" y="302807"/>
            <a:ext cx="1657537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Metodología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22" name="TextBox 14">
            <a:extLst>
              <a:ext uri="{FF2B5EF4-FFF2-40B4-BE49-F238E27FC236}">
                <a16:creationId xmlns:a16="http://schemas.microsoft.com/office/drawing/2014/main" id="{D89DE448-DE45-C748-20EB-4B8F95EAD4E2}"/>
              </a:ext>
            </a:extLst>
          </p:cNvPr>
          <p:cNvSpPr txBox="1"/>
          <p:nvPr/>
        </p:nvSpPr>
        <p:spPr>
          <a:xfrm>
            <a:off x="7514803" y="302807"/>
            <a:ext cx="1657537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Hallazgos</a:t>
            </a:r>
            <a:r>
              <a:rPr lang="en-US" sz="1400" spc="-56" dirty="0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 / </a:t>
            </a: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Análisis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40" name="TextBox 14">
            <a:extLst>
              <a:ext uri="{FF2B5EF4-FFF2-40B4-BE49-F238E27FC236}">
                <a16:creationId xmlns:a16="http://schemas.microsoft.com/office/drawing/2014/main" id="{3AA85FDD-7E2C-FCE2-9938-430949DDC768}"/>
              </a:ext>
            </a:extLst>
          </p:cNvPr>
          <p:cNvSpPr txBox="1"/>
          <p:nvPr/>
        </p:nvSpPr>
        <p:spPr>
          <a:xfrm>
            <a:off x="8905360" y="293488"/>
            <a:ext cx="1657537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Conslusiones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41" name="TextBox 14">
            <a:extLst>
              <a:ext uri="{FF2B5EF4-FFF2-40B4-BE49-F238E27FC236}">
                <a16:creationId xmlns:a16="http://schemas.microsoft.com/office/drawing/2014/main" id="{DB475D31-078B-6CFB-4EC2-9A48F7E69C08}"/>
              </a:ext>
            </a:extLst>
          </p:cNvPr>
          <p:cNvSpPr txBox="1"/>
          <p:nvPr/>
        </p:nvSpPr>
        <p:spPr>
          <a:xfrm>
            <a:off x="9910751" y="302641"/>
            <a:ext cx="1657537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Reflexión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</p:spTree>
    <p:extLst>
      <p:ext uri="{BB962C8B-B14F-4D97-AF65-F5344CB8AC3E}">
        <p14:creationId xmlns:p14="http://schemas.microsoft.com/office/powerpoint/2010/main" val="133268020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DE14AB-7260-B02E-0150-EFE8961D3D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6DB4609-0EAC-CB65-6545-EA1EB11DCF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1836" y="915537"/>
            <a:ext cx="9241729" cy="581733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9354518-D58C-6DAD-9D32-0F57DC39B1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015" y="92393"/>
            <a:ext cx="625840" cy="736775"/>
          </a:xfrm>
          <a:prstGeom prst="rect">
            <a:avLst/>
          </a:prstGeom>
        </p:spPr>
      </p:pic>
      <p:sp>
        <p:nvSpPr>
          <p:cNvPr id="16" name="Title 2">
            <a:extLst>
              <a:ext uri="{FF2B5EF4-FFF2-40B4-BE49-F238E27FC236}">
                <a16:creationId xmlns:a16="http://schemas.microsoft.com/office/drawing/2014/main" id="{3B1B8486-331D-2F35-0FE6-8B90A0D1312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72651" y="929022"/>
            <a:ext cx="10515600" cy="6555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000" dirty="0" err="1">
                <a:solidFill>
                  <a:schemeClr val="bg1">
                    <a:lumMod val="75000"/>
                  </a:schemeClr>
                </a:solidFill>
                <a:latin typeface="Staatliches" pitchFamily="2" charset="0"/>
              </a:rPr>
              <a:t>Discución</a:t>
            </a:r>
            <a:r>
              <a:rPr lang="en-IN" sz="4000" dirty="0">
                <a:solidFill>
                  <a:schemeClr val="bg1">
                    <a:lumMod val="75000"/>
                  </a:schemeClr>
                </a:solidFill>
                <a:latin typeface="Staatliches" pitchFamily="2" charset="0"/>
              </a:rPr>
              <a:t> – </a:t>
            </a:r>
            <a:r>
              <a:rPr lang="en-IN" sz="4000" dirty="0" err="1">
                <a:solidFill>
                  <a:schemeClr val="bg1">
                    <a:lumMod val="75000"/>
                  </a:schemeClr>
                </a:solidFill>
                <a:latin typeface="Staatliches" pitchFamily="2" charset="0"/>
              </a:rPr>
              <a:t>Interpretación</a:t>
            </a:r>
            <a:endParaRPr lang="en-IN" sz="4000" dirty="0">
              <a:solidFill>
                <a:schemeClr val="bg1">
                  <a:lumMod val="75000"/>
                </a:schemeClr>
              </a:solidFill>
              <a:latin typeface="Staatliches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F978CAB-3554-5906-1B5A-16C3B8632919}"/>
              </a:ext>
            </a:extLst>
          </p:cNvPr>
          <p:cNvSpPr txBox="1"/>
          <p:nvPr/>
        </p:nvSpPr>
        <p:spPr>
          <a:xfrm>
            <a:off x="11112319" y="6488668"/>
            <a:ext cx="1079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Discución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FAA8C5C-3BE5-C5F5-2E40-B0809C95094E}"/>
              </a:ext>
            </a:extLst>
          </p:cNvPr>
          <p:cNvSpPr/>
          <p:nvPr/>
        </p:nvSpPr>
        <p:spPr>
          <a:xfrm>
            <a:off x="7579305" y="255018"/>
            <a:ext cx="1536120" cy="332193"/>
          </a:xfrm>
          <a:prstGeom prst="roundRect">
            <a:avLst/>
          </a:prstGeom>
          <a:noFill/>
          <a:ln>
            <a:solidFill>
              <a:srgbClr val="2A9AA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12">
            <a:extLst>
              <a:ext uri="{FF2B5EF4-FFF2-40B4-BE49-F238E27FC236}">
                <a16:creationId xmlns:a16="http://schemas.microsoft.com/office/drawing/2014/main" id="{21616FAE-6939-AF74-C0EA-6877DC2EDC90}"/>
              </a:ext>
            </a:extLst>
          </p:cNvPr>
          <p:cNvSpPr txBox="1"/>
          <p:nvPr/>
        </p:nvSpPr>
        <p:spPr>
          <a:xfrm>
            <a:off x="1377763" y="302807"/>
            <a:ext cx="917404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 Bold"/>
                <a:ea typeface="Telegraf Bold"/>
                <a:cs typeface="Telegraf Bold"/>
                <a:sym typeface="Telegraf Bold"/>
              </a:rPr>
              <a:t>Introducción</a:t>
            </a:r>
            <a:endParaRPr lang="en-US" sz="1400" spc="-56" dirty="0">
              <a:solidFill>
                <a:schemeClr val="bg1"/>
              </a:solidFill>
              <a:latin typeface="Telegraf Bold"/>
              <a:ea typeface="Telegraf Bold"/>
              <a:cs typeface="Telegraf Bold"/>
              <a:sym typeface="Telegraf Bold"/>
            </a:endParaRPr>
          </a:p>
        </p:txBody>
      </p:sp>
      <p:sp>
        <p:nvSpPr>
          <p:cNvPr id="17" name="TextBox 13">
            <a:extLst>
              <a:ext uri="{FF2B5EF4-FFF2-40B4-BE49-F238E27FC236}">
                <a16:creationId xmlns:a16="http://schemas.microsoft.com/office/drawing/2014/main" id="{49E8450E-B6C8-B3FD-9DF6-E33E00E97584}"/>
              </a:ext>
            </a:extLst>
          </p:cNvPr>
          <p:cNvSpPr txBox="1"/>
          <p:nvPr/>
        </p:nvSpPr>
        <p:spPr>
          <a:xfrm>
            <a:off x="2466433" y="302807"/>
            <a:ext cx="928073" cy="2397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Problema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18" name="TextBox 14">
            <a:extLst>
              <a:ext uri="{FF2B5EF4-FFF2-40B4-BE49-F238E27FC236}">
                <a16:creationId xmlns:a16="http://schemas.microsoft.com/office/drawing/2014/main" id="{32DE8830-8C64-8CCC-6F08-D9C095D0B36A}"/>
              </a:ext>
            </a:extLst>
          </p:cNvPr>
          <p:cNvSpPr txBox="1"/>
          <p:nvPr/>
        </p:nvSpPr>
        <p:spPr>
          <a:xfrm>
            <a:off x="4654441" y="302807"/>
            <a:ext cx="1592014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Revisión</a:t>
            </a:r>
            <a:r>
              <a:rPr lang="en-US" sz="1400" spc="-56" dirty="0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 de </a:t>
            </a: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literatura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19" name="TextBox 15">
            <a:extLst>
              <a:ext uri="{FF2B5EF4-FFF2-40B4-BE49-F238E27FC236}">
                <a16:creationId xmlns:a16="http://schemas.microsoft.com/office/drawing/2014/main" id="{DF11E61E-6740-C1A7-4B35-85BA6FE62B41}"/>
              </a:ext>
            </a:extLst>
          </p:cNvPr>
          <p:cNvSpPr txBox="1"/>
          <p:nvPr/>
        </p:nvSpPr>
        <p:spPr>
          <a:xfrm>
            <a:off x="3565772" y="302807"/>
            <a:ext cx="917404" cy="2397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Hipótesis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21" name="TextBox 14">
            <a:extLst>
              <a:ext uri="{FF2B5EF4-FFF2-40B4-BE49-F238E27FC236}">
                <a16:creationId xmlns:a16="http://schemas.microsoft.com/office/drawing/2014/main" id="{B86D2C9E-0732-5C47-D280-2DD1A13AAFCC}"/>
              </a:ext>
            </a:extLst>
          </p:cNvPr>
          <p:cNvSpPr txBox="1"/>
          <p:nvPr/>
        </p:nvSpPr>
        <p:spPr>
          <a:xfrm>
            <a:off x="6084622" y="302807"/>
            <a:ext cx="1657537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Metodología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22" name="TextBox 14">
            <a:extLst>
              <a:ext uri="{FF2B5EF4-FFF2-40B4-BE49-F238E27FC236}">
                <a16:creationId xmlns:a16="http://schemas.microsoft.com/office/drawing/2014/main" id="{8BEF2D2E-5BFD-6C11-960B-0BAE71E5D54E}"/>
              </a:ext>
            </a:extLst>
          </p:cNvPr>
          <p:cNvSpPr txBox="1"/>
          <p:nvPr/>
        </p:nvSpPr>
        <p:spPr>
          <a:xfrm>
            <a:off x="7514803" y="302807"/>
            <a:ext cx="1657537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Hallazgos</a:t>
            </a:r>
            <a:r>
              <a:rPr lang="en-US" sz="1400" spc="-56" dirty="0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 / </a:t>
            </a: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Análisis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40" name="TextBox 14">
            <a:extLst>
              <a:ext uri="{FF2B5EF4-FFF2-40B4-BE49-F238E27FC236}">
                <a16:creationId xmlns:a16="http://schemas.microsoft.com/office/drawing/2014/main" id="{81CF6F25-0613-11B7-FD5F-E89B1E09CEF0}"/>
              </a:ext>
            </a:extLst>
          </p:cNvPr>
          <p:cNvSpPr txBox="1"/>
          <p:nvPr/>
        </p:nvSpPr>
        <p:spPr>
          <a:xfrm>
            <a:off x="8905360" y="293488"/>
            <a:ext cx="1657537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Conslusiones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41" name="TextBox 14">
            <a:extLst>
              <a:ext uri="{FF2B5EF4-FFF2-40B4-BE49-F238E27FC236}">
                <a16:creationId xmlns:a16="http://schemas.microsoft.com/office/drawing/2014/main" id="{0FA7A5EC-CAA1-5EB5-A887-FDA450A2416C}"/>
              </a:ext>
            </a:extLst>
          </p:cNvPr>
          <p:cNvSpPr txBox="1"/>
          <p:nvPr/>
        </p:nvSpPr>
        <p:spPr>
          <a:xfrm>
            <a:off x="9910751" y="302641"/>
            <a:ext cx="1657537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Reflexión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</p:spTree>
    <p:extLst>
      <p:ext uri="{BB962C8B-B14F-4D97-AF65-F5344CB8AC3E}">
        <p14:creationId xmlns:p14="http://schemas.microsoft.com/office/powerpoint/2010/main" val="26171023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3551B2-1A1E-8750-1F62-BE52568A73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4B79FA36-0D76-C407-5ACC-C244DF4F22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015" y="92393"/>
            <a:ext cx="625840" cy="736775"/>
          </a:xfrm>
          <a:prstGeom prst="rect">
            <a:avLst/>
          </a:prstGeom>
        </p:spPr>
      </p:pic>
      <p:sp>
        <p:nvSpPr>
          <p:cNvPr id="16" name="Title 2">
            <a:extLst>
              <a:ext uri="{FF2B5EF4-FFF2-40B4-BE49-F238E27FC236}">
                <a16:creationId xmlns:a16="http://schemas.microsoft.com/office/drawing/2014/main" id="{70598F6D-4488-05BE-5050-13A86A456F9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72651" y="929022"/>
            <a:ext cx="10515600" cy="6555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000" dirty="0" err="1">
                <a:solidFill>
                  <a:schemeClr val="bg1">
                    <a:lumMod val="75000"/>
                  </a:schemeClr>
                </a:solidFill>
                <a:latin typeface="Staatliches" pitchFamily="2" charset="0"/>
              </a:rPr>
              <a:t>Implicaciones</a:t>
            </a:r>
            <a:r>
              <a:rPr lang="en-IN" sz="4000" dirty="0">
                <a:solidFill>
                  <a:schemeClr val="bg1">
                    <a:lumMod val="75000"/>
                  </a:schemeClr>
                </a:solidFill>
                <a:latin typeface="Staatliches" pitchFamily="2" charset="0"/>
              </a:rPr>
              <a:t> y </a:t>
            </a:r>
            <a:r>
              <a:rPr lang="en-IN" sz="4000" dirty="0" err="1">
                <a:solidFill>
                  <a:schemeClr val="bg1">
                    <a:lumMod val="75000"/>
                  </a:schemeClr>
                </a:solidFill>
                <a:latin typeface="Staatliches" pitchFamily="2" charset="0"/>
              </a:rPr>
              <a:t>relación</a:t>
            </a:r>
            <a:r>
              <a:rPr lang="en-IN" sz="4000" dirty="0">
                <a:solidFill>
                  <a:schemeClr val="bg1">
                    <a:lumMod val="75000"/>
                  </a:schemeClr>
                </a:solidFill>
                <a:latin typeface="Staatliches" pitchFamily="2" charset="0"/>
              </a:rPr>
              <a:t> con </a:t>
            </a:r>
            <a:r>
              <a:rPr lang="en-IN" sz="4000" dirty="0" err="1">
                <a:solidFill>
                  <a:schemeClr val="bg1">
                    <a:lumMod val="75000"/>
                  </a:schemeClr>
                </a:solidFill>
                <a:latin typeface="Staatliches" pitchFamily="2" charset="0"/>
              </a:rPr>
              <a:t>los</a:t>
            </a:r>
            <a:r>
              <a:rPr lang="en-IN" sz="4000" dirty="0">
                <a:solidFill>
                  <a:schemeClr val="bg1">
                    <a:lumMod val="75000"/>
                  </a:schemeClr>
                </a:solidFill>
                <a:latin typeface="Staatliches" pitchFamily="2" charset="0"/>
              </a:rPr>
              <a:t> </a:t>
            </a:r>
            <a:r>
              <a:rPr lang="en-IN" sz="4000" dirty="0" err="1">
                <a:solidFill>
                  <a:schemeClr val="bg1">
                    <a:lumMod val="75000"/>
                  </a:schemeClr>
                </a:solidFill>
                <a:latin typeface="Staatliches" pitchFamily="2" charset="0"/>
              </a:rPr>
              <a:t>objetivos</a:t>
            </a:r>
            <a:endParaRPr lang="en-IN" sz="4000" dirty="0">
              <a:solidFill>
                <a:schemeClr val="bg1">
                  <a:lumMod val="75000"/>
                </a:schemeClr>
              </a:solidFill>
              <a:latin typeface="Staatliches" pitchFamily="2" charset="0"/>
            </a:endParaRPr>
          </a:p>
        </p:txBody>
      </p:sp>
      <p:sp>
        <p:nvSpPr>
          <p:cNvPr id="8" name="TextBox 12">
            <a:extLst>
              <a:ext uri="{FF2B5EF4-FFF2-40B4-BE49-F238E27FC236}">
                <a16:creationId xmlns:a16="http://schemas.microsoft.com/office/drawing/2014/main" id="{D9512B64-32A3-D455-2078-49E73BD72D11}"/>
              </a:ext>
            </a:extLst>
          </p:cNvPr>
          <p:cNvSpPr txBox="1"/>
          <p:nvPr/>
        </p:nvSpPr>
        <p:spPr>
          <a:xfrm>
            <a:off x="1377763" y="302807"/>
            <a:ext cx="917404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 Bold"/>
                <a:ea typeface="Telegraf Bold"/>
                <a:cs typeface="Telegraf Bold"/>
                <a:sym typeface="Telegraf Bold"/>
              </a:rPr>
              <a:t>Introducción</a:t>
            </a:r>
            <a:endParaRPr lang="en-US" sz="1400" spc="-56" dirty="0">
              <a:solidFill>
                <a:schemeClr val="bg1"/>
              </a:solidFill>
              <a:latin typeface="Telegraf Bold"/>
              <a:ea typeface="Telegraf Bold"/>
              <a:cs typeface="Telegraf Bold"/>
              <a:sym typeface="Telegraf Bold"/>
            </a:endParaRPr>
          </a:p>
        </p:txBody>
      </p:sp>
      <p:sp>
        <p:nvSpPr>
          <p:cNvPr id="17" name="TextBox 13">
            <a:extLst>
              <a:ext uri="{FF2B5EF4-FFF2-40B4-BE49-F238E27FC236}">
                <a16:creationId xmlns:a16="http://schemas.microsoft.com/office/drawing/2014/main" id="{8E644C6D-C79F-8FF7-76B1-628F286AB56C}"/>
              </a:ext>
            </a:extLst>
          </p:cNvPr>
          <p:cNvSpPr txBox="1"/>
          <p:nvPr/>
        </p:nvSpPr>
        <p:spPr>
          <a:xfrm>
            <a:off x="2466433" y="302807"/>
            <a:ext cx="928073" cy="2397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Problema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18" name="TextBox 14">
            <a:extLst>
              <a:ext uri="{FF2B5EF4-FFF2-40B4-BE49-F238E27FC236}">
                <a16:creationId xmlns:a16="http://schemas.microsoft.com/office/drawing/2014/main" id="{6B62411C-BDF7-B109-B75A-FCDE611CF1F5}"/>
              </a:ext>
            </a:extLst>
          </p:cNvPr>
          <p:cNvSpPr txBox="1"/>
          <p:nvPr/>
        </p:nvSpPr>
        <p:spPr>
          <a:xfrm>
            <a:off x="4654441" y="302807"/>
            <a:ext cx="1592014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Revisión</a:t>
            </a:r>
            <a:r>
              <a:rPr lang="en-US" sz="1400" spc="-56" dirty="0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 de </a:t>
            </a: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literatura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19" name="TextBox 15">
            <a:extLst>
              <a:ext uri="{FF2B5EF4-FFF2-40B4-BE49-F238E27FC236}">
                <a16:creationId xmlns:a16="http://schemas.microsoft.com/office/drawing/2014/main" id="{D70C71C0-9971-06B0-0DFE-11E593B9BCCE}"/>
              </a:ext>
            </a:extLst>
          </p:cNvPr>
          <p:cNvSpPr txBox="1"/>
          <p:nvPr/>
        </p:nvSpPr>
        <p:spPr>
          <a:xfrm>
            <a:off x="3565772" y="302807"/>
            <a:ext cx="917404" cy="2397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Hipótesis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20" name="TextBox 14">
            <a:extLst>
              <a:ext uri="{FF2B5EF4-FFF2-40B4-BE49-F238E27FC236}">
                <a16:creationId xmlns:a16="http://schemas.microsoft.com/office/drawing/2014/main" id="{18714759-E1E0-D460-6BE6-BEDF2159885A}"/>
              </a:ext>
            </a:extLst>
          </p:cNvPr>
          <p:cNvSpPr txBox="1"/>
          <p:nvPr/>
        </p:nvSpPr>
        <p:spPr>
          <a:xfrm>
            <a:off x="8896798" y="311960"/>
            <a:ext cx="1657537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Conslusiones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21" name="TextBox 14">
            <a:extLst>
              <a:ext uri="{FF2B5EF4-FFF2-40B4-BE49-F238E27FC236}">
                <a16:creationId xmlns:a16="http://schemas.microsoft.com/office/drawing/2014/main" id="{400934C6-E40D-9BCD-A676-AB5AFD5622F2}"/>
              </a:ext>
            </a:extLst>
          </p:cNvPr>
          <p:cNvSpPr txBox="1"/>
          <p:nvPr/>
        </p:nvSpPr>
        <p:spPr>
          <a:xfrm>
            <a:off x="6084622" y="302807"/>
            <a:ext cx="1657537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Metodología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22" name="TextBox 14">
            <a:extLst>
              <a:ext uri="{FF2B5EF4-FFF2-40B4-BE49-F238E27FC236}">
                <a16:creationId xmlns:a16="http://schemas.microsoft.com/office/drawing/2014/main" id="{E5D59099-3B91-FC8D-968F-9A51B3389C7E}"/>
              </a:ext>
            </a:extLst>
          </p:cNvPr>
          <p:cNvSpPr txBox="1"/>
          <p:nvPr/>
        </p:nvSpPr>
        <p:spPr>
          <a:xfrm>
            <a:off x="7514803" y="302807"/>
            <a:ext cx="1657537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Hallazgos</a:t>
            </a:r>
            <a:r>
              <a:rPr lang="en-US" sz="1400" spc="-56" dirty="0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 / </a:t>
            </a: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Análisis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23" name="TextBox 14">
            <a:extLst>
              <a:ext uri="{FF2B5EF4-FFF2-40B4-BE49-F238E27FC236}">
                <a16:creationId xmlns:a16="http://schemas.microsoft.com/office/drawing/2014/main" id="{F0FBD6D2-9D70-A102-457B-E3D0CDEF164E}"/>
              </a:ext>
            </a:extLst>
          </p:cNvPr>
          <p:cNvSpPr txBox="1"/>
          <p:nvPr/>
        </p:nvSpPr>
        <p:spPr>
          <a:xfrm>
            <a:off x="9902189" y="321113"/>
            <a:ext cx="1657537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Reflexión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D729AEEC-79AA-760E-9DA5-B9E0A5CE1128}"/>
              </a:ext>
            </a:extLst>
          </p:cNvPr>
          <p:cNvGrpSpPr/>
          <p:nvPr/>
        </p:nvGrpSpPr>
        <p:grpSpPr>
          <a:xfrm>
            <a:off x="338015" y="1671869"/>
            <a:ext cx="5351585" cy="4798493"/>
            <a:chOff x="706772" y="1671868"/>
            <a:chExt cx="5292900" cy="2857372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EADB9434-56E1-DE7D-A48C-0D3EF7EFCB0D}"/>
                </a:ext>
              </a:extLst>
            </p:cNvPr>
            <p:cNvSpPr/>
            <p:nvPr/>
          </p:nvSpPr>
          <p:spPr>
            <a:xfrm>
              <a:off x="706772" y="1684440"/>
              <a:ext cx="5238774" cy="2844800"/>
            </a:xfrm>
            <a:prstGeom prst="rect">
              <a:avLst/>
            </a:prstGeom>
            <a:solidFill>
              <a:srgbClr val="50C4D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B519808-E576-6B04-114D-3B18DF7A6592}"/>
                </a:ext>
              </a:extLst>
            </p:cNvPr>
            <p:cNvSpPr/>
            <p:nvPr/>
          </p:nvSpPr>
          <p:spPr>
            <a:xfrm>
              <a:off x="706772" y="1671868"/>
              <a:ext cx="5238774" cy="426870"/>
            </a:xfrm>
            <a:prstGeom prst="rect">
              <a:avLst/>
            </a:prstGeom>
            <a:solidFill>
              <a:srgbClr val="2A9AA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" name="Title 2">
              <a:extLst>
                <a:ext uri="{FF2B5EF4-FFF2-40B4-BE49-F238E27FC236}">
                  <a16:creationId xmlns:a16="http://schemas.microsoft.com/office/drawing/2014/main" id="{A93DAE9F-A3CA-4D88-7D56-6ED32EABAECF}"/>
                </a:ext>
              </a:extLst>
            </p:cNvPr>
            <p:cNvSpPr txBox="1">
              <a:spLocks/>
            </p:cNvSpPr>
            <p:nvPr/>
          </p:nvSpPr>
          <p:spPr>
            <a:xfrm>
              <a:off x="726778" y="1741608"/>
              <a:ext cx="5218769" cy="28739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rtlCol="0" anchor="ctr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IN" sz="2800" dirty="0">
                  <a:latin typeface="Aptos" panose="020B0004020202020204" pitchFamily="34" charset="0"/>
                </a:rPr>
                <a:t> </a:t>
              </a:r>
              <a:r>
                <a:rPr lang="en-IN" sz="2800" dirty="0" err="1">
                  <a:latin typeface="Aptos" panose="020B0004020202020204" pitchFamily="34" charset="0"/>
                </a:rPr>
                <a:t>Teóricos</a:t>
              </a:r>
              <a:r>
                <a:rPr lang="en-IN" sz="2800" dirty="0">
                  <a:latin typeface="Aptos" panose="020B0004020202020204" pitchFamily="34" charset="0"/>
                </a:rPr>
                <a:t> (</a:t>
              </a:r>
              <a:r>
                <a:rPr lang="en-IN" sz="2800" dirty="0" err="1">
                  <a:latin typeface="Aptos" panose="020B0004020202020204" pitchFamily="34" charset="0"/>
                </a:rPr>
                <a:t>clásicos</a:t>
              </a:r>
              <a:r>
                <a:rPr lang="en-IN" sz="2800" dirty="0">
                  <a:latin typeface="Aptos" panose="020B0004020202020204" pitchFamily="34" charset="0"/>
                </a:rPr>
                <a:t> y </a:t>
              </a:r>
              <a:r>
                <a:rPr lang="en-IN" sz="2800" dirty="0" err="1">
                  <a:latin typeface="Aptos" panose="020B0004020202020204" pitchFamily="34" charset="0"/>
                </a:rPr>
                <a:t>cuánticos</a:t>
              </a:r>
              <a:r>
                <a:rPr lang="en-IN" sz="2800" dirty="0">
                  <a:latin typeface="Aptos" panose="020B0004020202020204" pitchFamily="34" charset="0"/>
                </a:rPr>
                <a:t>)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2863DD4-6639-B064-2FAA-4494BB507D96}"/>
                </a:ext>
              </a:extLst>
            </p:cNvPr>
            <p:cNvSpPr txBox="1"/>
            <p:nvPr/>
          </p:nvSpPr>
          <p:spPr>
            <a:xfrm>
              <a:off x="726777" y="2007457"/>
              <a:ext cx="5272895" cy="2382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457200" indent="-457200">
                <a:buFont typeface="+mj-lt"/>
                <a:buAutoNum type="arabicPeriod"/>
              </a:pPr>
              <a:endParaRPr lang="es-ES" sz="2000" dirty="0">
                <a:latin typeface="Aptos" panose="020B0004020202020204" pitchFamily="34" charset="0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42BD068F-92D2-F08B-E3E2-CD21BFE3F2F9}"/>
              </a:ext>
            </a:extLst>
          </p:cNvPr>
          <p:cNvSpPr txBox="1"/>
          <p:nvPr/>
        </p:nvSpPr>
        <p:spPr>
          <a:xfrm>
            <a:off x="11112319" y="6488668"/>
            <a:ext cx="1079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Discución</a:t>
            </a:r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8123A83-B63F-B035-9E95-1E4FC11FCCF3}"/>
              </a:ext>
            </a:extLst>
          </p:cNvPr>
          <p:cNvGrpSpPr/>
          <p:nvPr/>
        </p:nvGrpSpPr>
        <p:grpSpPr>
          <a:xfrm>
            <a:off x="6502399" y="1692981"/>
            <a:ext cx="5351587" cy="4798494"/>
            <a:chOff x="706772" y="1671868"/>
            <a:chExt cx="5292902" cy="2857372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7E28E61-7B2D-6399-5D4F-2A4A56C05342}"/>
                </a:ext>
              </a:extLst>
            </p:cNvPr>
            <p:cNvSpPr/>
            <p:nvPr/>
          </p:nvSpPr>
          <p:spPr>
            <a:xfrm>
              <a:off x="706772" y="1684440"/>
              <a:ext cx="5238774" cy="2844800"/>
            </a:xfrm>
            <a:prstGeom prst="rect">
              <a:avLst/>
            </a:prstGeom>
            <a:solidFill>
              <a:srgbClr val="50C4D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382FCF5-0D56-9ABB-2313-6F0D2C149833}"/>
                </a:ext>
              </a:extLst>
            </p:cNvPr>
            <p:cNvSpPr/>
            <p:nvPr/>
          </p:nvSpPr>
          <p:spPr>
            <a:xfrm>
              <a:off x="706772" y="1671868"/>
              <a:ext cx="5238774" cy="426870"/>
            </a:xfrm>
            <a:prstGeom prst="rect">
              <a:avLst/>
            </a:prstGeom>
            <a:solidFill>
              <a:srgbClr val="2A9AA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" name="Title 2">
              <a:extLst>
                <a:ext uri="{FF2B5EF4-FFF2-40B4-BE49-F238E27FC236}">
                  <a16:creationId xmlns:a16="http://schemas.microsoft.com/office/drawing/2014/main" id="{5DAACB49-744E-49E6-C787-D234BAF26D52}"/>
                </a:ext>
              </a:extLst>
            </p:cNvPr>
            <p:cNvSpPr txBox="1">
              <a:spLocks/>
            </p:cNvSpPr>
            <p:nvPr/>
          </p:nvSpPr>
          <p:spPr>
            <a:xfrm>
              <a:off x="706772" y="1741607"/>
              <a:ext cx="5238774" cy="28739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rtlCol="0" anchor="ctr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IN" sz="2800" dirty="0" err="1">
                  <a:latin typeface="Aptos" panose="020B0004020202020204" pitchFamily="34" charset="0"/>
                </a:rPr>
                <a:t>Prácticas</a:t>
              </a:r>
              <a:endParaRPr lang="en-IN" sz="2800" dirty="0">
                <a:latin typeface="Aptos" panose="020B0004020202020204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DF58FC1-FA64-CB63-9595-73DF71033FC1}"/>
                </a:ext>
              </a:extLst>
            </p:cNvPr>
            <p:cNvSpPr txBox="1"/>
            <p:nvPr/>
          </p:nvSpPr>
          <p:spPr>
            <a:xfrm>
              <a:off x="706773" y="2098738"/>
              <a:ext cx="5292901" cy="24191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42900" indent="-342900">
                <a:lnSpc>
                  <a:spcPct val="200000"/>
                </a:lnSpc>
                <a:buFont typeface="+mj-lt"/>
                <a:buAutoNum type="arabicPeriod"/>
              </a:pPr>
              <a:r>
                <a:rPr lang="es-ES" sz="2000" dirty="0">
                  <a:latin typeface="Aptos" panose="020B0004020202020204" pitchFamily="34" charset="0"/>
                </a:rPr>
                <a:t>Es urgente la adopción de nuevas prácticas de seguridad. </a:t>
              </a:r>
            </a:p>
            <a:p>
              <a:pPr marL="342900" indent="-342900">
                <a:lnSpc>
                  <a:spcPct val="200000"/>
                </a:lnSpc>
                <a:buFont typeface="+mj-lt"/>
                <a:buAutoNum type="arabicPeriod"/>
              </a:pPr>
              <a:r>
                <a:rPr lang="es-ES" sz="2000" dirty="0">
                  <a:latin typeface="Aptos" panose="020B0004020202020204" pitchFamily="34" charset="0"/>
                </a:rPr>
                <a:t>Es crítico evaluar los estándares y protocolos de seguridad actuales. </a:t>
              </a:r>
            </a:p>
            <a:p>
              <a:pPr marL="342900" indent="-342900">
                <a:lnSpc>
                  <a:spcPct val="200000"/>
                </a:lnSpc>
                <a:buFont typeface="+mj-lt"/>
                <a:buAutoNum type="arabicPeriod"/>
              </a:pPr>
              <a:r>
                <a:rPr lang="es-ES" sz="2000" dirty="0">
                  <a:latin typeface="Aptos" panose="020B0004020202020204" pitchFamily="34" charset="0"/>
                </a:rPr>
                <a:t>El desarrollo de algoritmos y soluciones </a:t>
              </a:r>
              <a:r>
                <a:rPr lang="es-ES" sz="2000" dirty="0" err="1">
                  <a:latin typeface="Aptos" panose="020B0004020202020204" pitchFamily="34" charset="0"/>
                </a:rPr>
                <a:t>poscuánticas</a:t>
              </a:r>
              <a:r>
                <a:rPr lang="es-ES" sz="2000" dirty="0">
                  <a:latin typeface="Aptos" panose="020B0004020202020204" pitchFamily="34" charset="0"/>
                </a:rPr>
                <a:t> es crucial.</a:t>
              </a:r>
            </a:p>
            <a:p>
              <a:pPr marL="342900" indent="-342900">
                <a:buFont typeface="+mj-lt"/>
                <a:buAutoNum type="arabicPeriod"/>
              </a:pPr>
              <a:endParaRPr lang="es-ES" dirty="0">
                <a:latin typeface="Aptos" panose="020B0004020202020204" pitchFamily="34" charset="0"/>
              </a:endParaRPr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944F9BB4-C1D5-2745-80AD-A2FE6387132C}"/>
              </a:ext>
            </a:extLst>
          </p:cNvPr>
          <p:cNvSpPr txBox="1"/>
          <p:nvPr/>
        </p:nvSpPr>
        <p:spPr>
          <a:xfrm>
            <a:off x="383218" y="2194014"/>
            <a:ext cx="5326609" cy="43175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s-ES" sz="2000" dirty="0">
                <a:latin typeface="Aptos" panose="020B0004020202020204" pitchFamily="34" charset="0"/>
              </a:rPr>
              <a:t>Los datos validan la aceleración cuántica prevista por las teorías de Grover y Shor. 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s-ES" sz="2000" dirty="0">
                <a:latin typeface="Aptos" panose="020B0004020202020204" pitchFamily="34" charset="0"/>
              </a:rPr>
              <a:t>Las teorías subrayan la importancia de la identificación de amenazas en la criptografía clásica.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s-ES" sz="2000" dirty="0">
                <a:latin typeface="Aptos" panose="020B0004020202020204" pitchFamily="34" charset="0"/>
              </a:rPr>
              <a:t>Se</a:t>
            </a:r>
            <a:r>
              <a:rPr lang="es-ES" sz="2000" b="1" dirty="0">
                <a:latin typeface="Aptos" panose="020B0004020202020204" pitchFamily="34" charset="0"/>
              </a:rPr>
              <a:t> </a:t>
            </a:r>
            <a:r>
              <a:rPr lang="es-ES" sz="2000" dirty="0">
                <a:latin typeface="Aptos" panose="020B0004020202020204" pitchFamily="34" charset="0"/>
              </a:rPr>
              <a:t>evidencia </a:t>
            </a:r>
            <a:r>
              <a:rPr lang="es-ES" sz="2000" dirty="0"/>
              <a:t>lo crítico que es el desarrollo de soluciones </a:t>
            </a:r>
            <a:r>
              <a:rPr lang="es-ES" sz="2000" dirty="0" err="1"/>
              <a:t>poscuánticas</a:t>
            </a:r>
            <a:r>
              <a:rPr lang="es-ES" sz="2000" dirty="0"/>
              <a:t> realistas.</a:t>
            </a:r>
            <a:endParaRPr lang="es-ES" sz="2000" dirty="0">
              <a:solidFill>
                <a:schemeClr val="bg2"/>
              </a:solidFill>
              <a:latin typeface="Aptos" panose="020B0004020202020204" pitchFamily="34" charset="0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72C712F-86D8-9610-F643-C0AB82A89533}"/>
              </a:ext>
            </a:extLst>
          </p:cNvPr>
          <p:cNvSpPr/>
          <p:nvPr/>
        </p:nvSpPr>
        <p:spPr>
          <a:xfrm>
            <a:off x="9153289" y="274889"/>
            <a:ext cx="1154639" cy="332193"/>
          </a:xfrm>
          <a:prstGeom prst="roundRect">
            <a:avLst/>
          </a:prstGeom>
          <a:noFill/>
          <a:ln>
            <a:solidFill>
              <a:srgbClr val="2A9AA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85675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CDA8AE-0262-DC74-C422-D534C488CB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B79CF157-D17D-2200-C199-4C1B39F5C2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015" y="92393"/>
            <a:ext cx="625840" cy="736775"/>
          </a:xfrm>
          <a:prstGeom prst="rect">
            <a:avLst/>
          </a:prstGeom>
        </p:spPr>
      </p:pic>
      <p:sp>
        <p:nvSpPr>
          <p:cNvPr id="16" name="Title 2">
            <a:extLst>
              <a:ext uri="{FF2B5EF4-FFF2-40B4-BE49-F238E27FC236}">
                <a16:creationId xmlns:a16="http://schemas.microsoft.com/office/drawing/2014/main" id="{D90399A4-D173-7DE7-4107-02E56542229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72651" y="929022"/>
            <a:ext cx="10515600" cy="6555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000" dirty="0" err="1">
                <a:solidFill>
                  <a:schemeClr val="bg1">
                    <a:lumMod val="75000"/>
                  </a:schemeClr>
                </a:solidFill>
                <a:latin typeface="Staatliches" pitchFamily="2" charset="0"/>
              </a:rPr>
              <a:t>Implicaciones</a:t>
            </a:r>
            <a:r>
              <a:rPr lang="en-IN" sz="4000" dirty="0">
                <a:solidFill>
                  <a:schemeClr val="bg1">
                    <a:lumMod val="75000"/>
                  </a:schemeClr>
                </a:solidFill>
                <a:latin typeface="Staatliches" pitchFamily="2" charset="0"/>
              </a:rPr>
              <a:t> y </a:t>
            </a:r>
            <a:r>
              <a:rPr lang="en-IN" sz="4000" dirty="0" err="1">
                <a:solidFill>
                  <a:schemeClr val="bg1">
                    <a:lumMod val="75000"/>
                  </a:schemeClr>
                </a:solidFill>
                <a:latin typeface="Staatliches" pitchFamily="2" charset="0"/>
              </a:rPr>
              <a:t>relación</a:t>
            </a:r>
            <a:r>
              <a:rPr lang="en-IN" sz="4000" dirty="0">
                <a:solidFill>
                  <a:schemeClr val="bg1">
                    <a:lumMod val="75000"/>
                  </a:schemeClr>
                </a:solidFill>
                <a:latin typeface="Staatliches" pitchFamily="2" charset="0"/>
              </a:rPr>
              <a:t> con </a:t>
            </a:r>
            <a:r>
              <a:rPr lang="en-IN" sz="4000" dirty="0" err="1">
                <a:solidFill>
                  <a:schemeClr val="bg1">
                    <a:lumMod val="75000"/>
                  </a:schemeClr>
                </a:solidFill>
                <a:latin typeface="Staatliches" pitchFamily="2" charset="0"/>
              </a:rPr>
              <a:t>los</a:t>
            </a:r>
            <a:r>
              <a:rPr lang="en-IN" sz="4000" dirty="0">
                <a:solidFill>
                  <a:schemeClr val="bg1">
                    <a:lumMod val="75000"/>
                  </a:schemeClr>
                </a:solidFill>
                <a:latin typeface="Staatliches" pitchFamily="2" charset="0"/>
              </a:rPr>
              <a:t> </a:t>
            </a:r>
            <a:r>
              <a:rPr lang="en-IN" sz="4000" dirty="0" err="1">
                <a:solidFill>
                  <a:schemeClr val="bg1">
                    <a:lumMod val="75000"/>
                  </a:schemeClr>
                </a:solidFill>
                <a:latin typeface="Staatliches" pitchFamily="2" charset="0"/>
              </a:rPr>
              <a:t>objetivos</a:t>
            </a:r>
            <a:endParaRPr lang="en-IN" sz="4000" dirty="0">
              <a:solidFill>
                <a:schemeClr val="bg1">
                  <a:lumMod val="75000"/>
                </a:schemeClr>
              </a:solidFill>
              <a:latin typeface="Staatliches" pitchFamily="2" charset="0"/>
            </a:endParaRPr>
          </a:p>
        </p:txBody>
      </p:sp>
      <p:sp>
        <p:nvSpPr>
          <p:cNvPr id="8" name="TextBox 12">
            <a:extLst>
              <a:ext uri="{FF2B5EF4-FFF2-40B4-BE49-F238E27FC236}">
                <a16:creationId xmlns:a16="http://schemas.microsoft.com/office/drawing/2014/main" id="{A647D9D9-1553-23FC-DE19-CB89B122BA79}"/>
              </a:ext>
            </a:extLst>
          </p:cNvPr>
          <p:cNvSpPr txBox="1"/>
          <p:nvPr/>
        </p:nvSpPr>
        <p:spPr>
          <a:xfrm>
            <a:off x="1377763" y="302807"/>
            <a:ext cx="917404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 Bold"/>
                <a:ea typeface="Telegraf Bold"/>
                <a:cs typeface="Telegraf Bold"/>
                <a:sym typeface="Telegraf Bold"/>
              </a:rPr>
              <a:t>Introducción</a:t>
            </a:r>
            <a:endParaRPr lang="en-US" sz="1400" spc="-56" dirty="0">
              <a:solidFill>
                <a:schemeClr val="bg1"/>
              </a:solidFill>
              <a:latin typeface="Telegraf Bold"/>
              <a:ea typeface="Telegraf Bold"/>
              <a:cs typeface="Telegraf Bold"/>
              <a:sym typeface="Telegraf Bold"/>
            </a:endParaRPr>
          </a:p>
        </p:txBody>
      </p:sp>
      <p:sp>
        <p:nvSpPr>
          <p:cNvPr id="17" name="TextBox 13">
            <a:extLst>
              <a:ext uri="{FF2B5EF4-FFF2-40B4-BE49-F238E27FC236}">
                <a16:creationId xmlns:a16="http://schemas.microsoft.com/office/drawing/2014/main" id="{634E9BE2-2F60-5059-AD3A-DF0C96FF3D14}"/>
              </a:ext>
            </a:extLst>
          </p:cNvPr>
          <p:cNvSpPr txBox="1"/>
          <p:nvPr/>
        </p:nvSpPr>
        <p:spPr>
          <a:xfrm>
            <a:off x="2466433" y="302807"/>
            <a:ext cx="928073" cy="2397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Problema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18" name="TextBox 14">
            <a:extLst>
              <a:ext uri="{FF2B5EF4-FFF2-40B4-BE49-F238E27FC236}">
                <a16:creationId xmlns:a16="http://schemas.microsoft.com/office/drawing/2014/main" id="{8FA8B7BC-3DD1-F30F-B1F9-99916B7BF176}"/>
              </a:ext>
            </a:extLst>
          </p:cNvPr>
          <p:cNvSpPr txBox="1"/>
          <p:nvPr/>
        </p:nvSpPr>
        <p:spPr>
          <a:xfrm>
            <a:off x="4654441" y="302807"/>
            <a:ext cx="1592014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Revisión</a:t>
            </a:r>
            <a:r>
              <a:rPr lang="en-US" sz="1400" spc="-56" dirty="0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 de </a:t>
            </a: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literatura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19" name="TextBox 15">
            <a:extLst>
              <a:ext uri="{FF2B5EF4-FFF2-40B4-BE49-F238E27FC236}">
                <a16:creationId xmlns:a16="http://schemas.microsoft.com/office/drawing/2014/main" id="{4EA04A13-78A0-D47A-B7E7-A1F652BBBD03}"/>
              </a:ext>
            </a:extLst>
          </p:cNvPr>
          <p:cNvSpPr txBox="1"/>
          <p:nvPr/>
        </p:nvSpPr>
        <p:spPr>
          <a:xfrm>
            <a:off x="3565772" y="302807"/>
            <a:ext cx="917404" cy="2397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Hipótesis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20" name="TextBox 14">
            <a:extLst>
              <a:ext uri="{FF2B5EF4-FFF2-40B4-BE49-F238E27FC236}">
                <a16:creationId xmlns:a16="http://schemas.microsoft.com/office/drawing/2014/main" id="{7DA8D3ED-8212-0500-5BE1-6C1D33C8458F}"/>
              </a:ext>
            </a:extLst>
          </p:cNvPr>
          <p:cNvSpPr txBox="1"/>
          <p:nvPr/>
        </p:nvSpPr>
        <p:spPr>
          <a:xfrm>
            <a:off x="8896798" y="311960"/>
            <a:ext cx="1657537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Conslusiones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21" name="TextBox 14">
            <a:extLst>
              <a:ext uri="{FF2B5EF4-FFF2-40B4-BE49-F238E27FC236}">
                <a16:creationId xmlns:a16="http://schemas.microsoft.com/office/drawing/2014/main" id="{DD2987D5-096E-BD2A-45FB-EAC14CC1F529}"/>
              </a:ext>
            </a:extLst>
          </p:cNvPr>
          <p:cNvSpPr txBox="1"/>
          <p:nvPr/>
        </p:nvSpPr>
        <p:spPr>
          <a:xfrm>
            <a:off x="6084622" y="302807"/>
            <a:ext cx="1657537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Metodología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22" name="TextBox 14">
            <a:extLst>
              <a:ext uri="{FF2B5EF4-FFF2-40B4-BE49-F238E27FC236}">
                <a16:creationId xmlns:a16="http://schemas.microsoft.com/office/drawing/2014/main" id="{AC553147-F91F-7E98-95FA-08393F51228C}"/>
              </a:ext>
            </a:extLst>
          </p:cNvPr>
          <p:cNvSpPr txBox="1"/>
          <p:nvPr/>
        </p:nvSpPr>
        <p:spPr>
          <a:xfrm>
            <a:off x="7514803" y="302807"/>
            <a:ext cx="1657537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Hallazgos</a:t>
            </a:r>
            <a:r>
              <a:rPr lang="en-US" sz="1400" spc="-56" dirty="0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 / </a:t>
            </a: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Análisis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23" name="TextBox 14">
            <a:extLst>
              <a:ext uri="{FF2B5EF4-FFF2-40B4-BE49-F238E27FC236}">
                <a16:creationId xmlns:a16="http://schemas.microsoft.com/office/drawing/2014/main" id="{D93F19DB-B5BB-1647-CB80-18D4F72F545B}"/>
              </a:ext>
            </a:extLst>
          </p:cNvPr>
          <p:cNvSpPr txBox="1"/>
          <p:nvPr/>
        </p:nvSpPr>
        <p:spPr>
          <a:xfrm>
            <a:off x="9902189" y="321113"/>
            <a:ext cx="1657537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Reflexión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F9340881-E5EC-C5ED-0E8E-6EDD63BE7192}"/>
              </a:ext>
            </a:extLst>
          </p:cNvPr>
          <p:cNvGrpSpPr/>
          <p:nvPr/>
        </p:nvGrpSpPr>
        <p:grpSpPr>
          <a:xfrm>
            <a:off x="338014" y="1690174"/>
            <a:ext cx="5351585" cy="5251633"/>
            <a:chOff x="706772" y="1671868"/>
            <a:chExt cx="5292900" cy="3127203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DECBDCDA-F5E9-7D67-07B6-1A5EB640CDE6}"/>
                </a:ext>
              </a:extLst>
            </p:cNvPr>
            <p:cNvSpPr/>
            <p:nvPr/>
          </p:nvSpPr>
          <p:spPr>
            <a:xfrm>
              <a:off x="706772" y="1684440"/>
              <a:ext cx="5238774" cy="2844800"/>
            </a:xfrm>
            <a:prstGeom prst="rect">
              <a:avLst/>
            </a:prstGeom>
            <a:solidFill>
              <a:srgbClr val="50C4D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F021E62-5FD1-0C85-0AFA-FC1A3F7341D0}"/>
                </a:ext>
              </a:extLst>
            </p:cNvPr>
            <p:cNvSpPr/>
            <p:nvPr/>
          </p:nvSpPr>
          <p:spPr>
            <a:xfrm>
              <a:off x="706772" y="1671868"/>
              <a:ext cx="5238774" cy="426870"/>
            </a:xfrm>
            <a:prstGeom prst="rect">
              <a:avLst/>
            </a:prstGeom>
            <a:solidFill>
              <a:srgbClr val="2A9AA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" name="Title 2">
              <a:extLst>
                <a:ext uri="{FF2B5EF4-FFF2-40B4-BE49-F238E27FC236}">
                  <a16:creationId xmlns:a16="http://schemas.microsoft.com/office/drawing/2014/main" id="{4D5FFDA7-2B7D-6159-1C34-382806CC5D94}"/>
                </a:ext>
              </a:extLst>
            </p:cNvPr>
            <p:cNvSpPr txBox="1">
              <a:spLocks/>
            </p:cNvSpPr>
            <p:nvPr/>
          </p:nvSpPr>
          <p:spPr>
            <a:xfrm>
              <a:off x="706772" y="1741607"/>
              <a:ext cx="5238774" cy="28739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rtlCol="0" anchor="ctr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IN" sz="2800" dirty="0" err="1">
                  <a:latin typeface="Aptos" panose="020B0004020202020204" pitchFamily="34" charset="0"/>
                </a:rPr>
                <a:t>Sociales</a:t>
              </a:r>
              <a:endParaRPr lang="en-IN" sz="2800" dirty="0">
                <a:latin typeface="Aptos" panose="020B0004020202020204" pitchFamily="34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96CE94B-FC7E-E98E-6270-581E3805045D}"/>
                </a:ext>
              </a:extLst>
            </p:cNvPr>
            <p:cNvSpPr txBox="1"/>
            <p:nvPr/>
          </p:nvSpPr>
          <p:spPr>
            <a:xfrm>
              <a:off x="726777" y="1995002"/>
              <a:ext cx="5272895" cy="280406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457200" indent="-457200">
                <a:lnSpc>
                  <a:spcPct val="200000"/>
                </a:lnSpc>
                <a:buFont typeface="+mj-lt"/>
                <a:buAutoNum type="arabicPeriod"/>
              </a:pPr>
              <a:r>
                <a:rPr lang="es-ES" sz="2000" dirty="0">
                  <a:latin typeface="Aptos" panose="020B0004020202020204" pitchFamily="34" charset="0"/>
                </a:rPr>
                <a:t>Se anticipa una posible desconfianza en los sistemas </a:t>
              </a:r>
              <a:r>
                <a:rPr lang="es-ES" sz="2000" dirty="0" err="1">
                  <a:latin typeface="Aptos" panose="020B0004020202020204" pitchFamily="34" charset="0"/>
                </a:rPr>
                <a:t>poscuánticos</a:t>
              </a:r>
              <a:r>
                <a:rPr lang="es-ES" sz="2000" dirty="0">
                  <a:latin typeface="Aptos" panose="020B0004020202020204" pitchFamily="34" charset="0"/>
                </a:rPr>
                <a:t> que serán implementados. </a:t>
              </a:r>
            </a:p>
            <a:p>
              <a:pPr marL="457200" indent="-457200">
                <a:lnSpc>
                  <a:spcPct val="200000"/>
                </a:lnSpc>
                <a:buFont typeface="+mj-lt"/>
                <a:buAutoNum type="arabicPeriod"/>
              </a:pPr>
              <a:r>
                <a:rPr lang="es-ES" sz="2000" dirty="0">
                  <a:latin typeface="Aptos" panose="020B0004020202020204" pitchFamily="34" charset="0"/>
                </a:rPr>
                <a:t>Se observa una posible vulnerabilidad futura de datos sensibles. </a:t>
              </a:r>
            </a:p>
            <a:p>
              <a:pPr marL="457200" indent="-457200">
                <a:lnSpc>
                  <a:spcPct val="200000"/>
                </a:lnSpc>
                <a:buFont typeface="+mj-lt"/>
                <a:buAutoNum type="arabicPeriod"/>
              </a:pPr>
              <a:r>
                <a:rPr lang="es-ES" sz="2000" dirty="0">
                  <a:latin typeface="Aptos" panose="020B0004020202020204" pitchFamily="34" charset="0"/>
                </a:rPr>
                <a:t>El impacto de la seguridad nacional y estrategia global se ve en riesgo.</a:t>
              </a:r>
            </a:p>
            <a:p>
              <a:pPr marL="457200" indent="-457200">
                <a:buFont typeface="+mj-lt"/>
                <a:buAutoNum type="arabicPeriod"/>
              </a:pPr>
              <a:endParaRPr lang="es-ES" sz="2000" dirty="0">
                <a:latin typeface="Aptos" panose="020B0004020202020204" pitchFamily="34" charset="0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6F80B7F3-0676-7847-9B97-344BFFE81EF1}"/>
              </a:ext>
            </a:extLst>
          </p:cNvPr>
          <p:cNvSpPr txBox="1"/>
          <p:nvPr/>
        </p:nvSpPr>
        <p:spPr>
          <a:xfrm>
            <a:off x="11112319" y="6488668"/>
            <a:ext cx="1079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Discución</a:t>
            </a:r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22DB85D-1FBC-DBB8-FE87-3FC3E8C1DDCC}"/>
              </a:ext>
            </a:extLst>
          </p:cNvPr>
          <p:cNvGrpSpPr/>
          <p:nvPr/>
        </p:nvGrpSpPr>
        <p:grpSpPr>
          <a:xfrm>
            <a:off x="6495802" y="1692981"/>
            <a:ext cx="5386084" cy="5200696"/>
            <a:chOff x="700242" y="1671868"/>
            <a:chExt cx="5327021" cy="309687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2764061-50C1-BA27-89C5-092D70DA0359}"/>
                </a:ext>
              </a:extLst>
            </p:cNvPr>
            <p:cNvSpPr/>
            <p:nvPr/>
          </p:nvSpPr>
          <p:spPr>
            <a:xfrm>
              <a:off x="706772" y="1684440"/>
              <a:ext cx="5238774" cy="2844800"/>
            </a:xfrm>
            <a:prstGeom prst="rect">
              <a:avLst/>
            </a:prstGeom>
            <a:solidFill>
              <a:srgbClr val="50C4D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56032F0-F3C1-2405-6FAE-F39CF90AA19B}"/>
                </a:ext>
              </a:extLst>
            </p:cNvPr>
            <p:cNvSpPr/>
            <p:nvPr/>
          </p:nvSpPr>
          <p:spPr>
            <a:xfrm>
              <a:off x="706772" y="1671868"/>
              <a:ext cx="5238774" cy="426870"/>
            </a:xfrm>
            <a:prstGeom prst="rect">
              <a:avLst/>
            </a:prstGeom>
            <a:solidFill>
              <a:srgbClr val="2A9AA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" name="Title 2">
              <a:extLst>
                <a:ext uri="{FF2B5EF4-FFF2-40B4-BE49-F238E27FC236}">
                  <a16:creationId xmlns:a16="http://schemas.microsoft.com/office/drawing/2014/main" id="{19CAFF6E-CAEB-F5CD-EA58-8D005C99AF1B}"/>
                </a:ext>
              </a:extLst>
            </p:cNvPr>
            <p:cNvSpPr txBox="1">
              <a:spLocks/>
            </p:cNvSpPr>
            <p:nvPr/>
          </p:nvSpPr>
          <p:spPr>
            <a:xfrm>
              <a:off x="2710085" y="1741607"/>
              <a:ext cx="1642887" cy="28739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rtlCol="0" anchor="ctr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IN" sz="2800" dirty="0" err="1">
                  <a:latin typeface="Aptos" panose="020B0004020202020204" pitchFamily="34" charset="0"/>
                </a:rPr>
                <a:t>Éticas</a:t>
              </a:r>
              <a:endParaRPr lang="en-IN" sz="2800" dirty="0">
                <a:latin typeface="Aptos" panose="020B0004020202020204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1293596-6B01-D8FA-BA90-455E9497CF1A}"/>
                </a:ext>
              </a:extLst>
            </p:cNvPr>
            <p:cNvSpPr txBox="1"/>
            <p:nvPr/>
          </p:nvSpPr>
          <p:spPr>
            <a:xfrm>
              <a:off x="700242" y="1982998"/>
              <a:ext cx="5327021" cy="278574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457200" indent="-457200">
                <a:lnSpc>
                  <a:spcPct val="200000"/>
                </a:lnSpc>
                <a:buFont typeface="+mj-lt"/>
                <a:buAutoNum type="arabicPeriod"/>
              </a:pPr>
              <a:r>
                <a:rPr lang="es-ES" sz="2000" dirty="0">
                  <a:latin typeface="Aptos" panose="020B0004020202020204" pitchFamily="34" charset="0"/>
                </a:rPr>
                <a:t>Se debe evaluar el impacto social y ambiental al implementar tecnologías </a:t>
              </a:r>
              <a:r>
                <a:rPr lang="es-ES" sz="2000" dirty="0" err="1">
                  <a:latin typeface="Aptos" panose="020B0004020202020204" pitchFamily="34" charset="0"/>
                </a:rPr>
                <a:t>poscuánticas</a:t>
              </a:r>
              <a:r>
                <a:rPr lang="es-ES" sz="2000" dirty="0">
                  <a:latin typeface="Aptos" panose="020B0004020202020204" pitchFamily="34" charset="0"/>
                </a:rPr>
                <a:t>.</a:t>
              </a:r>
            </a:p>
            <a:p>
              <a:pPr marL="457200" indent="-457200">
                <a:lnSpc>
                  <a:spcPct val="200000"/>
                </a:lnSpc>
                <a:buFont typeface="+mj-lt"/>
                <a:buAutoNum type="arabicPeriod"/>
              </a:pPr>
              <a:r>
                <a:rPr lang="es-ES" sz="2000" dirty="0">
                  <a:latin typeface="Aptos" panose="020B0004020202020204" pitchFamily="34" charset="0"/>
                </a:rPr>
                <a:t>Necesidad de transparencia y responsabilidad al migrar sistemas.</a:t>
              </a:r>
            </a:p>
            <a:p>
              <a:pPr marL="457200" indent="-457200">
                <a:lnSpc>
                  <a:spcPct val="200000"/>
                </a:lnSpc>
                <a:buFont typeface="+mj-lt"/>
                <a:buAutoNum type="arabicPeriod"/>
              </a:pPr>
              <a:r>
                <a:rPr lang="es-ES" sz="2000" dirty="0">
                  <a:latin typeface="Aptos" panose="020B0004020202020204" pitchFamily="34" charset="0"/>
                </a:rPr>
                <a:t>Se denota un potencial de uso inadecuado de estos sistemas cuánticos</a:t>
              </a:r>
              <a:r>
                <a:rPr lang="es-ES" sz="2000" b="1" dirty="0">
                  <a:latin typeface="Aptos" panose="020B0004020202020204" pitchFamily="34" charset="0"/>
                </a:rPr>
                <a:t>.</a:t>
              </a:r>
              <a:endParaRPr lang="es-ES" sz="2000" dirty="0">
                <a:latin typeface="Aptos" panose="020B0004020202020204" pitchFamily="34" charset="0"/>
              </a:endParaRPr>
            </a:p>
            <a:p>
              <a:pPr marL="342900" indent="-342900">
                <a:buFont typeface="+mj-lt"/>
                <a:buAutoNum type="arabicPeriod"/>
              </a:pPr>
              <a:endParaRPr lang="es-ES" dirty="0">
                <a:latin typeface="Aptos" panose="020B0004020202020204" pitchFamily="34" charset="0"/>
              </a:endParaRPr>
            </a:p>
          </p:txBody>
        </p:sp>
      </p:grp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D1A8489-3306-23ED-4C8A-B1AEEB864A66}"/>
              </a:ext>
            </a:extLst>
          </p:cNvPr>
          <p:cNvSpPr/>
          <p:nvPr/>
        </p:nvSpPr>
        <p:spPr>
          <a:xfrm>
            <a:off x="9153289" y="274889"/>
            <a:ext cx="1154639" cy="332193"/>
          </a:xfrm>
          <a:prstGeom prst="roundRect">
            <a:avLst/>
          </a:prstGeom>
          <a:noFill/>
          <a:ln>
            <a:solidFill>
              <a:srgbClr val="2A9AA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9058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5CA842-903D-254F-D0B3-8904971789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32F2DAA3-B67B-DC90-6A3F-7C811D1EB4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015" y="92393"/>
            <a:ext cx="625840" cy="736775"/>
          </a:xfrm>
          <a:prstGeom prst="rect">
            <a:avLst/>
          </a:prstGeom>
        </p:spPr>
      </p:pic>
      <p:sp>
        <p:nvSpPr>
          <p:cNvPr id="16" name="Title 2">
            <a:extLst>
              <a:ext uri="{FF2B5EF4-FFF2-40B4-BE49-F238E27FC236}">
                <a16:creationId xmlns:a16="http://schemas.microsoft.com/office/drawing/2014/main" id="{7601CD53-D2C1-A84E-6C12-73036D91133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72651" y="929022"/>
            <a:ext cx="10515600" cy="6555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000" dirty="0" err="1">
                <a:solidFill>
                  <a:schemeClr val="bg1">
                    <a:lumMod val="75000"/>
                  </a:schemeClr>
                </a:solidFill>
                <a:latin typeface="Staatliches" pitchFamily="2" charset="0"/>
              </a:rPr>
              <a:t>Discución</a:t>
            </a:r>
            <a:r>
              <a:rPr lang="en-IN" sz="4000" dirty="0">
                <a:solidFill>
                  <a:schemeClr val="bg1">
                    <a:lumMod val="75000"/>
                  </a:schemeClr>
                </a:solidFill>
                <a:latin typeface="Staatliches" pitchFamily="2" charset="0"/>
              </a:rPr>
              <a:t> de </a:t>
            </a:r>
            <a:r>
              <a:rPr lang="en-IN" sz="4000" dirty="0" err="1">
                <a:solidFill>
                  <a:schemeClr val="bg1">
                    <a:lumMod val="75000"/>
                  </a:schemeClr>
                </a:solidFill>
                <a:latin typeface="Staatliches" pitchFamily="2" charset="0"/>
              </a:rPr>
              <a:t>fortalezas</a:t>
            </a:r>
            <a:r>
              <a:rPr lang="en-IN" sz="4000" dirty="0">
                <a:solidFill>
                  <a:schemeClr val="bg1">
                    <a:lumMod val="75000"/>
                  </a:schemeClr>
                </a:solidFill>
                <a:latin typeface="Staatliches" pitchFamily="2" charset="0"/>
              </a:rPr>
              <a:t>, </a:t>
            </a:r>
            <a:r>
              <a:rPr lang="en-IN" sz="4000" dirty="0" err="1">
                <a:solidFill>
                  <a:schemeClr val="bg1">
                    <a:lumMod val="75000"/>
                  </a:schemeClr>
                </a:solidFill>
                <a:latin typeface="Staatliches" pitchFamily="2" charset="0"/>
              </a:rPr>
              <a:t>limitaciones</a:t>
            </a:r>
            <a:r>
              <a:rPr lang="en-IN" sz="4000" dirty="0">
                <a:solidFill>
                  <a:schemeClr val="bg1">
                    <a:lumMod val="75000"/>
                  </a:schemeClr>
                </a:solidFill>
                <a:latin typeface="Staatliches" pitchFamily="2" charset="0"/>
              </a:rPr>
              <a:t> y </a:t>
            </a:r>
            <a:r>
              <a:rPr lang="en-IN" sz="4000" dirty="0" err="1">
                <a:solidFill>
                  <a:schemeClr val="bg1">
                    <a:lumMod val="75000"/>
                  </a:schemeClr>
                </a:solidFill>
                <a:latin typeface="Staatliches" pitchFamily="2" charset="0"/>
              </a:rPr>
              <a:t>propuestas</a:t>
            </a:r>
            <a:endParaRPr lang="en-IN" sz="4000" dirty="0">
              <a:solidFill>
                <a:schemeClr val="bg1">
                  <a:lumMod val="75000"/>
                </a:schemeClr>
              </a:solidFill>
              <a:latin typeface="Staatliches" pitchFamily="2" charset="0"/>
            </a:endParaRPr>
          </a:p>
        </p:txBody>
      </p:sp>
      <p:sp>
        <p:nvSpPr>
          <p:cNvPr id="8" name="TextBox 12">
            <a:extLst>
              <a:ext uri="{FF2B5EF4-FFF2-40B4-BE49-F238E27FC236}">
                <a16:creationId xmlns:a16="http://schemas.microsoft.com/office/drawing/2014/main" id="{53AB61A2-BEAD-282B-F430-C24EEB77C1E2}"/>
              </a:ext>
            </a:extLst>
          </p:cNvPr>
          <p:cNvSpPr txBox="1"/>
          <p:nvPr/>
        </p:nvSpPr>
        <p:spPr>
          <a:xfrm>
            <a:off x="1377763" y="302807"/>
            <a:ext cx="917404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 Bold"/>
                <a:ea typeface="Telegraf Bold"/>
                <a:cs typeface="Telegraf Bold"/>
                <a:sym typeface="Telegraf Bold"/>
              </a:rPr>
              <a:t>Introducción</a:t>
            </a:r>
            <a:endParaRPr lang="en-US" sz="1400" spc="-56" dirty="0">
              <a:solidFill>
                <a:schemeClr val="bg1"/>
              </a:solidFill>
              <a:latin typeface="Telegraf Bold"/>
              <a:ea typeface="Telegraf Bold"/>
              <a:cs typeface="Telegraf Bold"/>
              <a:sym typeface="Telegraf Bold"/>
            </a:endParaRPr>
          </a:p>
        </p:txBody>
      </p:sp>
      <p:sp>
        <p:nvSpPr>
          <p:cNvPr id="17" name="TextBox 13">
            <a:extLst>
              <a:ext uri="{FF2B5EF4-FFF2-40B4-BE49-F238E27FC236}">
                <a16:creationId xmlns:a16="http://schemas.microsoft.com/office/drawing/2014/main" id="{7B135668-2935-21D5-B718-EA2CA2CEF249}"/>
              </a:ext>
            </a:extLst>
          </p:cNvPr>
          <p:cNvSpPr txBox="1"/>
          <p:nvPr/>
        </p:nvSpPr>
        <p:spPr>
          <a:xfrm>
            <a:off x="2466433" y="302807"/>
            <a:ext cx="928073" cy="2397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Problema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18" name="TextBox 14">
            <a:extLst>
              <a:ext uri="{FF2B5EF4-FFF2-40B4-BE49-F238E27FC236}">
                <a16:creationId xmlns:a16="http://schemas.microsoft.com/office/drawing/2014/main" id="{4AE4E47D-F1C3-B368-9AE8-1967B7EA57A8}"/>
              </a:ext>
            </a:extLst>
          </p:cNvPr>
          <p:cNvSpPr txBox="1"/>
          <p:nvPr/>
        </p:nvSpPr>
        <p:spPr>
          <a:xfrm>
            <a:off x="4654441" y="302807"/>
            <a:ext cx="1592014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Revisión</a:t>
            </a:r>
            <a:r>
              <a:rPr lang="en-US" sz="1400" spc="-56" dirty="0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 de </a:t>
            </a: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literatura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19" name="TextBox 15">
            <a:extLst>
              <a:ext uri="{FF2B5EF4-FFF2-40B4-BE49-F238E27FC236}">
                <a16:creationId xmlns:a16="http://schemas.microsoft.com/office/drawing/2014/main" id="{A81AA3B7-CE4A-9996-7552-DCCAAA5C2707}"/>
              </a:ext>
            </a:extLst>
          </p:cNvPr>
          <p:cNvSpPr txBox="1"/>
          <p:nvPr/>
        </p:nvSpPr>
        <p:spPr>
          <a:xfrm>
            <a:off x="3565772" y="302807"/>
            <a:ext cx="917404" cy="2397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Hipótesis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20" name="TextBox 14">
            <a:extLst>
              <a:ext uri="{FF2B5EF4-FFF2-40B4-BE49-F238E27FC236}">
                <a16:creationId xmlns:a16="http://schemas.microsoft.com/office/drawing/2014/main" id="{0CDBAA64-96B7-9F14-70E8-4CD410D0CDF2}"/>
              </a:ext>
            </a:extLst>
          </p:cNvPr>
          <p:cNvSpPr txBox="1"/>
          <p:nvPr/>
        </p:nvSpPr>
        <p:spPr>
          <a:xfrm>
            <a:off x="8896798" y="311960"/>
            <a:ext cx="1657537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Conslusiones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21" name="TextBox 14">
            <a:extLst>
              <a:ext uri="{FF2B5EF4-FFF2-40B4-BE49-F238E27FC236}">
                <a16:creationId xmlns:a16="http://schemas.microsoft.com/office/drawing/2014/main" id="{F113B877-6A8D-C2C9-EB15-1D382011C33E}"/>
              </a:ext>
            </a:extLst>
          </p:cNvPr>
          <p:cNvSpPr txBox="1"/>
          <p:nvPr/>
        </p:nvSpPr>
        <p:spPr>
          <a:xfrm>
            <a:off x="6084622" y="302807"/>
            <a:ext cx="1657537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Metodología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22" name="TextBox 14">
            <a:extLst>
              <a:ext uri="{FF2B5EF4-FFF2-40B4-BE49-F238E27FC236}">
                <a16:creationId xmlns:a16="http://schemas.microsoft.com/office/drawing/2014/main" id="{6CD6A242-8238-58D9-5E7D-5978A4256A5B}"/>
              </a:ext>
            </a:extLst>
          </p:cNvPr>
          <p:cNvSpPr txBox="1"/>
          <p:nvPr/>
        </p:nvSpPr>
        <p:spPr>
          <a:xfrm>
            <a:off x="7514803" y="302807"/>
            <a:ext cx="1657537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Hallazgos</a:t>
            </a:r>
            <a:r>
              <a:rPr lang="en-US" sz="1400" spc="-56" dirty="0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 / </a:t>
            </a: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Análisis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23" name="TextBox 14">
            <a:extLst>
              <a:ext uri="{FF2B5EF4-FFF2-40B4-BE49-F238E27FC236}">
                <a16:creationId xmlns:a16="http://schemas.microsoft.com/office/drawing/2014/main" id="{B6E54FAA-3B6F-0D7A-05F8-37FF285293B3}"/>
              </a:ext>
            </a:extLst>
          </p:cNvPr>
          <p:cNvSpPr txBox="1"/>
          <p:nvPr/>
        </p:nvSpPr>
        <p:spPr>
          <a:xfrm>
            <a:off x="9902189" y="321113"/>
            <a:ext cx="1657537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Reflexión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7ACE0E81-6B19-BCC9-03C3-D45258095E93}"/>
              </a:ext>
            </a:extLst>
          </p:cNvPr>
          <p:cNvGrpSpPr/>
          <p:nvPr/>
        </p:nvGrpSpPr>
        <p:grpSpPr>
          <a:xfrm>
            <a:off x="6246454" y="1666134"/>
            <a:ext cx="5412146" cy="3039231"/>
            <a:chOff x="6246454" y="1666134"/>
            <a:chExt cx="5412146" cy="3039231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92F078B-3698-0B33-96E5-3CF0C2FBB6A9}"/>
                </a:ext>
              </a:extLst>
            </p:cNvPr>
            <p:cNvSpPr/>
            <p:nvPr/>
          </p:nvSpPr>
          <p:spPr>
            <a:xfrm>
              <a:off x="6246455" y="1684440"/>
              <a:ext cx="5412145" cy="2844800"/>
            </a:xfrm>
            <a:prstGeom prst="rect">
              <a:avLst/>
            </a:prstGeom>
            <a:solidFill>
              <a:srgbClr val="50C4D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6063957-D1D1-9CE9-5FFA-6B938A182711}"/>
                </a:ext>
              </a:extLst>
            </p:cNvPr>
            <p:cNvSpPr/>
            <p:nvPr/>
          </p:nvSpPr>
          <p:spPr>
            <a:xfrm>
              <a:off x="6246454" y="1666134"/>
              <a:ext cx="5412145" cy="779263"/>
            </a:xfrm>
            <a:prstGeom prst="rect">
              <a:avLst/>
            </a:prstGeom>
            <a:solidFill>
              <a:srgbClr val="2A9AA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" name="Title 2">
              <a:extLst>
                <a:ext uri="{FF2B5EF4-FFF2-40B4-BE49-F238E27FC236}">
                  <a16:creationId xmlns:a16="http://schemas.microsoft.com/office/drawing/2014/main" id="{B91A9E1B-8089-6FEA-5F75-D73B67D44821}"/>
                </a:ext>
              </a:extLst>
            </p:cNvPr>
            <p:cNvSpPr txBox="1">
              <a:spLocks/>
            </p:cNvSpPr>
            <p:nvPr/>
          </p:nvSpPr>
          <p:spPr>
            <a:xfrm>
              <a:off x="7886700" y="1868644"/>
              <a:ext cx="2197100" cy="482633"/>
            </a:xfrm>
            <a:prstGeom prst="rect">
              <a:avLst/>
            </a:prstGeom>
            <a:noFill/>
          </p:spPr>
          <p:txBody>
            <a:bodyPr vert="horz" wrap="square" lIns="91440" tIns="45720" rIns="91440" bIns="45720" rtlCol="0" anchor="ctr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IN" sz="2800" dirty="0" err="1">
                  <a:latin typeface="Aptos" panose="020B0004020202020204" pitchFamily="34" charset="0"/>
                </a:rPr>
                <a:t>Limitaciones</a:t>
              </a:r>
              <a:endParaRPr lang="en-IN" sz="2800" dirty="0">
                <a:latin typeface="Aptos" panose="020B0004020202020204" pitchFamily="34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C5E5FA0-8FF0-269E-CEF8-7868BA266DCD}"/>
                </a:ext>
              </a:extLst>
            </p:cNvPr>
            <p:cNvSpPr txBox="1"/>
            <p:nvPr/>
          </p:nvSpPr>
          <p:spPr>
            <a:xfrm>
              <a:off x="6348802" y="2541439"/>
              <a:ext cx="5272895" cy="216392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s-ES" sz="2000" dirty="0">
                  <a:latin typeface="Aptos" panose="020B0004020202020204" pitchFamily="34" charset="0"/>
                </a:rPr>
                <a:t>Sin acceso a hardware cuántico real.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s-ES" sz="2000" dirty="0">
                  <a:latin typeface="Aptos" panose="020B0004020202020204" pitchFamily="34" charset="0"/>
                </a:rPr>
                <a:t>Simulaciones con claves pequeñas.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s-ES" sz="2000" dirty="0">
                  <a:latin typeface="Aptos" panose="020B0004020202020204" pitchFamily="34" charset="0"/>
                </a:rPr>
                <a:t>Enfoque limitado a dos algoritmos.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s-ES" sz="2000" dirty="0">
                  <a:latin typeface="Aptos" panose="020B0004020202020204" pitchFamily="34" charset="0"/>
                </a:rPr>
                <a:t>No incluye pruebas de criptografía </a:t>
              </a:r>
              <a:r>
                <a:rPr lang="es-ES" sz="2000" dirty="0" err="1">
                  <a:latin typeface="Aptos" panose="020B0004020202020204" pitchFamily="34" charset="0"/>
                </a:rPr>
                <a:t>poscuántica</a:t>
              </a:r>
              <a:r>
                <a:rPr lang="es-ES" sz="2000" dirty="0">
                  <a:latin typeface="Aptos" panose="020B0004020202020204" pitchFamily="34" charset="0"/>
                </a:rPr>
                <a:t>.</a:t>
              </a:r>
            </a:p>
            <a:p>
              <a:pPr>
                <a:lnSpc>
                  <a:spcPct val="200000"/>
                </a:lnSpc>
              </a:pPr>
              <a:endParaRPr lang="es-ES" sz="2000" dirty="0">
                <a:latin typeface="Aptos" panose="020B0004020202020204" pitchFamily="34" charset="0"/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1AFB1D4-FF0C-FD9F-B3B4-078A8EB92B06}"/>
              </a:ext>
            </a:extLst>
          </p:cNvPr>
          <p:cNvGrpSpPr/>
          <p:nvPr/>
        </p:nvGrpSpPr>
        <p:grpSpPr>
          <a:xfrm>
            <a:off x="706772" y="1671868"/>
            <a:ext cx="5347258" cy="2868857"/>
            <a:chOff x="706772" y="1671868"/>
            <a:chExt cx="5347258" cy="2868857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241E1438-D339-DB6C-F6AD-1C84EC9C9AD9}"/>
                </a:ext>
              </a:extLst>
            </p:cNvPr>
            <p:cNvSpPr/>
            <p:nvPr/>
          </p:nvSpPr>
          <p:spPr>
            <a:xfrm>
              <a:off x="706772" y="1684440"/>
              <a:ext cx="5238774" cy="2844800"/>
            </a:xfrm>
            <a:prstGeom prst="rect">
              <a:avLst/>
            </a:prstGeom>
            <a:solidFill>
              <a:srgbClr val="50C4D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5D165B0-7EFD-E6F9-6653-74DD2CCCF669}"/>
                </a:ext>
              </a:extLst>
            </p:cNvPr>
            <p:cNvSpPr/>
            <p:nvPr/>
          </p:nvSpPr>
          <p:spPr>
            <a:xfrm>
              <a:off x="706772" y="1671868"/>
              <a:ext cx="5238774" cy="779263"/>
            </a:xfrm>
            <a:prstGeom prst="rect">
              <a:avLst/>
            </a:prstGeom>
            <a:solidFill>
              <a:srgbClr val="2A9AA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" name="Title 2">
              <a:extLst>
                <a:ext uri="{FF2B5EF4-FFF2-40B4-BE49-F238E27FC236}">
                  <a16:creationId xmlns:a16="http://schemas.microsoft.com/office/drawing/2014/main" id="{163A81A2-03FF-7553-D7D0-90927031BC37}"/>
                </a:ext>
              </a:extLst>
            </p:cNvPr>
            <p:cNvSpPr txBox="1">
              <a:spLocks/>
            </p:cNvSpPr>
            <p:nvPr/>
          </p:nvSpPr>
          <p:spPr>
            <a:xfrm>
              <a:off x="2359761" y="1868645"/>
              <a:ext cx="1803849" cy="482633"/>
            </a:xfrm>
            <a:prstGeom prst="rect">
              <a:avLst/>
            </a:prstGeom>
            <a:noFill/>
          </p:spPr>
          <p:txBody>
            <a:bodyPr vert="horz" wrap="square" lIns="91440" tIns="45720" rIns="91440" bIns="45720" rtlCol="0" anchor="ctr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IN" sz="2800" dirty="0" err="1">
                  <a:latin typeface="Aptos" panose="020B0004020202020204" pitchFamily="34" charset="0"/>
                </a:rPr>
                <a:t>Fortalezas</a:t>
              </a:r>
              <a:endParaRPr lang="en-IN" sz="2800" dirty="0">
                <a:latin typeface="Aptos" panose="020B0004020202020204" pitchFamily="34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B35A862-BFA7-A4A8-C875-1A5E12EB74EA}"/>
                </a:ext>
              </a:extLst>
            </p:cNvPr>
            <p:cNvSpPr txBox="1"/>
            <p:nvPr/>
          </p:nvSpPr>
          <p:spPr>
            <a:xfrm>
              <a:off x="781135" y="2509400"/>
              <a:ext cx="5272895" cy="203132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s-ES" dirty="0">
                  <a:latin typeface="Aptos" panose="020B0004020202020204" pitchFamily="34" charset="0"/>
                </a:rPr>
                <a:t>Simulaciones accesibles con la computación clásica.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s-ES" dirty="0">
                  <a:latin typeface="Aptos" panose="020B0004020202020204" pitchFamily="34" charset="0"/>
                </a:rPr>
                <a:t>Fundamento matemático y técnico sólido.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s-ES" dirty="0">
                  <a:latin typeface="Aptos" panose="020B0004020202020204" pitchFamily="34" charset="0"/>
                </a:rPr>
                <a:t>Comparación efectiva entre ataques clásicos y cuánticos.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s-ES" dirty="0">
                  <a:latin typeface="Aptos" panose="020B0004020202020204" pitchFamily="34" charset="0"/>
                </a:rPr>
                <a:t>Revisión de literatura que sustenta los datos recopilados.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6B1BC05B-C431-B1B2-B16F-CAF81C050BAE}"/>
              </a:ext>
            </a:extLst>
          </p:cNvPr>
          <p:cNvGrpSpPr/>
          <p:nvPr/>
        </p:nvGrpSpPr>
        <p:grpSpPr>
          <a:xfrm>
            <a:off x="706770" y="4783929"/>
            <a:ext cx="10951830" cy="1880864"/>
            <a:chOff x="706770" y="4783929"/>
            <a:chExt cx="10951830" cy="1880864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E3A977C-5FEF-9A33-DE1D-863F2314111C}"/>
                </a:ext>
              </a:extLst>
            </p:cNvPr>
            <p:cNvSpPr/>
            <p:nvPr/>
          </p:nvSpPr>
          <p:spPr>
            <a:xfrm>
              <a:off x="706772" y="4813299"/>
              <a:ext cx="10951828" cy="1851494"/>
            </a:xfrm>
            <a:prstGeom prst="rect">
              <a:avLst/>
            </a:prstGeom>
            <a:solidFill>
              <a:srgbClr val="50C4D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AE8F74E1-C1E3-6546-95E0-622FB43C48D5}"/>
                </a:ext>
              </a:extLst>
            </p:cNvPr>
            <p:cNvSpPr/>
            <p:nvPr/>
          </p:nvSpPr>
          <p:spPr>
            <a:xfrm>
              <a:off x="706770" y="4783929"/>
              <a:ext cx="10951827" cy="512004"/>
            </a:xfrm>
            <a:prstGeom prst="rect">
              <a:avLst/>
            </a:prstGeom>
            <a:solidFill>
              <a:srgbClr val="2A9AA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itle 2">
              <a:extLst>
                <a:ext uri="{FF2B5EF4-FFF2-40B4-BE49-F238E27FC236}">
                  <a16:creationId xmlns:a16="http://schemas.microsoft.com/office/drawing/2014/main" id="{FA027DE6-0D1D-084C-891A-8296693FAE33}"/>
                </a:ext>
              </a:extLst>
            </p:cNvPr>
            <p:cNvSpPr txBox="1">
              <a:spLocks/>
            </p:cNvSpPr>
            <p:nvPr/>
          </p:nvSpPr>
          <p:spPr>
            <a:xfrm>
              <a:off x="5028526" y="4813299"/>
              <a:ext cx="1956474" cy="482633"/>
            </a:xfrm>
            <a:prstGeom prst="rect">
              <a:avLst/>
            </a:prstGeom>
            <a:noFill/>
          </p:spPr>
          <p:txBody>
            <a:bodyPr vert="horz" wrap="square" lIns="91440" tIns="45720" rIns="91440" bIns="45720" rtlCol="0" anchor="ctr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IN" sz="2800" dirty="0" err="1">
                  <a:latin typeface="Aptos" panose="020B0004020202020204" pitchFamily="34" charset="0"/>
                </a:rPr>
                <a:t>Propuestas</a:t>
              </a:r>
              <a:endParaRPr lang="en-IN" sz="2800" dirty="0">
                <a:latin typeface="Aptos" panose="020B0004020202020204" pitchFamily="34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D73B576B-C5E3-2605-0D6F-38011FC77696}"/>
                </a:ext>
              </a:extLst>
            </p:cNvPr>
            <p:cNvSpPr txBox="1"/>
            <p:nvPr/>
          </p:nvSpPr>
          <p:spPr>
            <a:xfrm>
              <a:off x="736516" y="5402701"/>
              <a:ext cx="5362132" cy="10156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s-ES" sz="2000" dirty="0">
                  <a:latin typeface="Aptos" panose="020B0004020202020204" pitchFamily="34" charset="0"/>
                </a:rPr>
                <a:t>Simular claves mayores con escalabilidad.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s-ES" sz="2000" dirty="0">
                  <a:latin typeface="Aptos" panose="020B0004020202020204" pitchFamily="34" charset="0"/>
                </a:rPr>
                <a:t>Incorporar herramientas de simulación cuántica.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35A1890-CB93-D461-91CF-043233261744}"/>
                </a:ext>
              </a:extLst>
            </p:cNvPr>
            <p:cNvSpPr txBox="1"/>
            <p:nvPr/>
          </p:nvSpPr>
          <p:spPr>
            <a:xfrm>
              <a:off x="5994397" y="5325302"/>
              <a:ext cx="5565329" cy="1323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s-ES" sz="2000" dirty="0">
                  <a:latin typeface="Aptos" panose="020B0004020202020204" pitchFamily="34" charset="0"/>
                </a:rPr>
                <a:t>Ampliar el estudio hacia algoritmos </a:t>
              </a:r>
              <a:r>
                <a:rPr lang="es-ES" sz="2000" dirty="0" err="1">
                  <a:latin typeface="Aptos" panose="020B0004020202020204" pitchFamily="34" charset="0"/>
                </a:rPr>
                <a:t>poscuánticos</a:t>
              </a:r>
              <a:r>
                <a:rPr lang="es-ES" sz="2000" dirty="0">
                  <a:latin typeface="Aptos" panose="020B0004020202020204" pitchFamily="34" charset="0"/>
                </a:rPr>
                <a:t>.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s-ES" sz="2000" dirty="0">
                  <a:latin typeface="Aptos" panose="020B0004020202020204" pitchFamily="34" charset="0"/>
                </a:rPr>
                <a:t>Revisión constante de literatura y avances recientes.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ED6C40C0-DAE7-CD2C-DA08-E73417090535}"/>
              </a:ext>
            </a:extLst>
          </p:cNvPr>
          <p:cNvSpPr txBox="1"/>
          <p:nvPr/>
        </p:nvSpPr>
        <p:spPr>
          <a:xfrm>
            <a:off x="11112319" y="6488668"/>
            <a:ext cx="1079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Discución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BC4B532C-212A-585C-BA52-3490200E32BA}"/>
              </a:ext>
            </a:extLst>
          </p:cNvPr>
          <p:cNvSpPr/>
          <p:nvPr/>
        </p:nvSpPr>
        <p:spPr>
          <a:xfrm>
            <a:off x="9153289" y="274889"/>
            <a:ext cx="1154639" cy="332193"/>
          </a:xfrm>
          <a:prstGeom prst="roundRect">
            <a:avLst/>
          </a:prstGeom>
          <a:noFill/>
          <a:ln>
            <a:solidFill>
              <a:srgbClr val="2A9AA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3549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9CC731-8492-76A1-CCE3-80D116E820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31488824-D26F-1B38-9ED6-9876451C5F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015" y="92393"/>
            <a:ext cx="625840" cy="736775"/>
          </a:xfrm>
          <a:prstGeom prst="rect">
            <a:avLst/>
          </a:prstGeom>
        </p:spPr>
      </p:pic>
      <p:sp>
        <p:nvSpPr>
          <p:cNvPr id="16" name="Title 2">
            <a:extLst>
              <a:ext uri="{FF2B5EF4-FFF2-40B4-BE49-F238E27FC236}">
                <a16:creationId xmlns:a16="http://schemas.microsoft.com/office/drawing/2014/main" id="{C07F2423-EA45-5375-FCB8-803363E7E7B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72651" y="929022"/>
            <a:ext cx="10515600" cy="6555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000" dirty="0" err="1">
                <a:solidFill>
                  <a:schemeClr val="bg1">
                    <a:lumMod val="75000"/>
                  </a:schemeClr>
                </a:solidFill>
                <a:latin typeface="Staatliches" pitchFamily="2" charset="0"/>
              </a:rPr>
              <a:t>Conclusiones</a:t>
            </a:r>
            <a:endParaRPr lang="en-IN" sz="4000" dirty="0">
              <a:solidFill>
                <a:schemeClr val="bg1">
                  <a:lumMod val="75000"/>
                </a:schemeClr>
              </a:solidFill>
              <a:latin typeface="Staatliches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22D87F1-3DA0-4C6D-ACFB-378D29024892}"/>
              </a:ext>
            </a:extLst>
          </p:cNvPr>
          <p:cNvSpPr txBox="1"/>
          <p:nvPr/>
        </p:nvSpPr>
        <p:spPr>
          <a:xfrm>
            <a:off x="10763250" y="6488668"/>
            <a:ext cx="1428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Conclusiones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Box 12">
            <a:extLst>
              <a:ext uri="{FF2B5EF4-FFF2-40B4-BE49-F238E27FC236}">
                <a16:creationId xmlns:a16="http://schemas.microsoft.com/office/drawing/2014/main" id="{5FF7F20F-33A8-9652-D782-284A6873BD03}"/>
              </a:ext>
            </a:extLst>
          </p:cNvPr>
          <p:cNvSpPr txBox="1"/>
          <p:nvPr/>
        </p:nvSpPr>
        <p:spPr>
          <a:xfrm>
            <a:off x="1377763" y="302807"/>
            <a:ext cx="917404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 Bold"/>
                <a:ea typeface="Telegraf Bold"/>
                <a:cs typeface="Telegraf Bold"/>
                <a:sym typeface="Telegraf Bold"/>
              </a:rPr>
              <a:t>Introducción</a:t>
            </a:r>
            <a:endParaRPr lang="en-US" sz="1400" spc="-56" dirty="0">
              <a:solidFill>
                <a:schemeClr val="bg1"/>
              </a:solidFill>
              <a:latin typeface="Telegraf Bold"/>
              <a:ea typeface="Telegraf Bold"/>
              <a:cs typeface="Telegraf Bold"/>
              <a:sym typeface="Telegraf Bold"/>
            </a:endParaRPr>
          </a:p>
        </p:txBody>
      </p:sp>
      <p:sp>
        <p:nvSpPr>
          <p:cNvPr id="17" name="TextBox 13">
            <a:extLst>
              <a:ext uri="{FF2B5EF4-FFF2-40B4-BE49-F238E27FC236}">
                <a16:creationId xmlns:a16="http://schemas.microsoft.com/office/drawing/2014/main" id="{EF3B681F-AFEC-80FB-1A20-0219B39277F1}"/>
              </a:ext>
            </a:extLst>
          </p:cNvPr>
          <p:cNvSpPr txBox="1"/>
          <p:nvPr/>
        </p:nvSpPr>
        <p:spPr>
          <a:xfrm>
            <a:off x="2466433" y="302807"/>
            <a:ext cx="928073" cy="2397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Problema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18" name="TextBox 14">
            <a:extLst>
              <a:ext uri="{FF2B5EF4-FFF2-40B4-BE49-F238E27FC236}">
                <a16:creationId xmlns:a16="http://schemas.microsoft.com/office/drawing/2014/main" id="{09F92142-729F-C004-1916-39CDF440BD41}"/>
              </a:ext>
            </a:extLst>
          </p:cNvPr>
          <p:cNvSpPr txBox="1"/>
          <p:nvPr/>
        </p:nvSpPr>
        <p:spPr>
          <a:xfrm>
            <a:off x="4654441" y="302807"/>
            <a:ext cx="1592014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Revisión</a:t>
            </a:r>
            <a:r>
              <a:rPr lang="en-US" sz="1400" spc="-56" dirty="0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 de </a:t>
            </a: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literatura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19" name="TextBox 15">
            <a:extLst>
              <a:ext uri="{FF2B5EF4-FFF2-40B4-BE49-F238E27FC236}">
                <a16:creationId xmlns:a16="http://schemas.microsoft.com/office/drawing/2014/main" id="{336E302C-C6C1-15C3-9983-D7935F85457A}"/>
              </a:ext>
            </a:extLst>
          </p:cNvPr>
          <p:cNvSpPr txBox="1"/>
          <p:nvPr/>
        </p:nvSpPr>
        <p:spPr>
          <a:xfrm>
            <a:off x="3565772" y="302807"/>
            <a:ext cx="917404" cy="2397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Hipótesis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20" name="TextBox 14">
            <a:extLst>
              <a:ext uri="{FF2B5EF4-FFF2-40B4-BE49-F238E27FC236}">
                <a16:creationId xmlns:a16="http://schemas.microsoft.com/office/drawing/2014/main" id="{0EF8FE40-7DEB-2040-DC48-AA349CDFC35A}"/>
              </a:ext>
            </a:extLst>
          </p:cNvPr>
          <p:cNvSpPr txBox="1"/>
          <p:nvPr/>
        </p:nvSpPr>
        <p:spPr>
          <a:xfrm>
            <a:off x="8896798" y="311960"/>
            <a:ext cx="1657537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Conslusiones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21" name="TextBox 14">
            <a:extLst>
              <a:ext uri="{FF2B5EF4-FFF2-40B4-BE49-F238E27FC236}">
                <a16:creationId xmlns:a16="http://schemas.microsoft.com/office/drawing/2014/main" id="{4D2ED48F-6B71-7075-770A-B28F61B5072E}"/>
              </a:ext>
            </a:extLst>
          </p:cNvPr>
          <p:cNvSpPr txBox="1"/>
          <p:nvPr/>
        </p:nvSpPr>
        <p:spPr>
          <a:xfrm>
            <a:off x="6084622" y="302807"/>
            <a:ext cx="1657537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Metodología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22" name="TextBox 14">
            <a:extLst>
              <a:ext uri="{FF2B5EF4-FFF2-40B4-BE49-F238E27FC236}">
                <a16:creationId xmlns:a16="http://schemas.microsoft.com/office/drawing/2014/main" id="{B4F60F9B-70AA-BAEC-2A33-D42FCB8D614B}"/>
              </a:ext>
            </a:extLst>
          </p:cNvPr>
          <p:cNvSpPr txBox="1"/>
          <p:nvPr/>
        </p:nvSpPr>
        <p:spPr>
          <a:xfrm>
            <a:off x="7514803" y="302807"/>
            <a:ext cx="1657537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Hallazgos</a:t>
            </a:r>
            <a:r>
              <a:rPr lang="en-US" sz="1400" spc="-56" dirty="0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 / </a:t>
            </a: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Análisis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23" name="TextBox 14">
            <a:extLst>
              <a:ext uri="{FF2B5EF4-FFF2-40B4-BE49-F238E27FC236}">
                <a16:creationId xmlns:a16="http://schemas.microsoft.com/office/drawing/2014/main" id="{90B1330E-52C2-8077-B63E-86710A482019}"/>
              </a:ext>
            </a:extLst>
          </p:cNvPr>
          <p:cNvSpPr txBox="1"/>
          <p:nvPr/>
        </p:nvSpPr>
        <p:spPr>
          <a:xfrm>
            <a:off x="9902189" y="321113"/>
            <a:ext cx="1657537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Reflexión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773F4B0E-053C-53F3-0E27-C812977EDF3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57323"/>
          <a:stretch/>
        </p:blipFill>
        <p:spPr>
          <a:xfrm>
            <a:off x="164872" y="1484733"/>
            <a:ext cx="6801799" cy="1715668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578BF116-EEA0-D2B1-1E1A-59D4C3B3E0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4815" y="1504454"/>
            <a:ext cx="5449060" cy="4305901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D4C22EFF-74FD-047A-46CE-B20CC0CE037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-1400" t="47523" r="1400" b="4380"/>
          <a:stretch/>
        </p:blipFill>
        <p:spPr>
          <a:xfrm>
            <a:off x="111591" y="3756112"/>
            <a:ext cx="6801799" cy="1933575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239DD5D-894A-F21F-01D1-3C2993FCD33C}"/>
              </a:ext>
            </a:extLst>
          </p:cNvPr>
          <p:cNvSpPr/>
          <p:nvPr/>
        </p:nvSpPr>
        <p:spPr>
          <a:xfrm>
            <a:off x="9153289" y="274889"/>
            <a:ext cx="1154639" cy="332193"/>
          </a:xfrm>
          <a:prstGeom prst="roundRect">
            <a:avLst/>
          </a:prstGeom>
          <a:noFill/>
          <a:ln>
            <a:solidFill>
              <a:srgbClr val="2A9AA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9813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683819-615D-5D9D-62A8-10912E0365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B5284929-ABE3-F255-1ADD-80EDEAB3DF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015" y="92393"/>
            <a:ext cx="625840" cy="736775"/>
          </a:xfrm>
          <a:prstGeom prst="rect">
            <a:avLst/>
          </a:prstGeom>
        </p:spPr>
      </p:pic>
      <p:sp>
        <p:nvSpPr>
          <p:cNvPr id="16" name="Title 2">
            <a:extLst>
              <a:ext uri="{FF2B5EF4-FFF2-40B4-BE49-F238E27FC236}">
                <a16:creationId xmlns:a16="http://schemas.microsoft.com/office/drawing/2014/main" id="{7FA2E597-847E-D5CD-8ED8-6DD96520716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72651" y="929022"/>
            <a:ext cx="10515600" cy="6555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000" dirty="0" err="1">
                <a:solidFill>
                  <a:schemeClr val="bg1">
                    <a:lumMod val="75000"/>
                  </a:schemeClr>
                </a:solidFill>
                <a:latin typeface="Staatliches" pitchFamily="2" charset="0"/>
              </a:rPr>
              <a:t>Reflexión</a:t>
            </a:r>
            <a:r>
              <a:rPr lang="en-IN" sz="4000" dirty="0">
                <a:solidFill>
                  <a:schemeClr val="bg1">
                    <a:lumMod val="75000"/>
                  </a:schemeClr>
                </a:solidFill>
                <a:latin typeface="Staatliches" pitchFamily="2" charset="0"/>
              </a:rPr>
              <a:t> – </a:t>
            </a:r>
            <a:r>
              <a:rPr lang="en-IN" sz="4000" dirty="0" err="1">
                <a:solidFill>
                  <a:schemeClr val="bg1">
                    <a:lumMod val="75000"/>
                  </a:schemeClr>
                </a:solidFill>
                <a:latin typeface="Staatliches" pitchFamily="2" charset="0"/>
              </a:rPr>
              <a:t>impacto</a:t>
            </a:r>
            <a:r>
              <a:rPr lang="en-IN" sz="4000" dirty="0">
                <a:solidFill>
                  <a:schemeClr val="bg1">
                    <a:lumMod val="75000"/>
                  </a:schemeClr>
                </a:solidFill>
                <a:latin typeface="Staatliches" pitchFamily="2" charset="0"/>
              </a:rPr>
              <a:t> a la </a:t>
            </a:r>
            <a:r>
              <a:rPr lang="en-IN" sz="4000" dirty="0" err="1">
                <a:solidFill>
                  <a:schemeClr val="bg1">
                    <a:lumMod val="75000"/>
                  </a:schemeClr>
                </a:solidFill>
                <a:latin typeface="Staatliches" pitchFamily="2" charset="0"/>
              </a:rPr>
              <a:t>comunidad</a:t>
            </a:r>
            <a:endParaRPr lang="en-IN" sz="4000" dirty="0">
              <a:solidFill>
                <a:schemeClr val="bg1">
                  <a:lumMod val="75000"/>
                </a:schemeClr>
              </a:solidFill>
              <a:latin typeface="Staatliches" pitchFamily="2" charset="0"/>
            </a:endParaRPr>
          </a:p>
        </p:txBody>
      </p:sp>
      <p:sp>
        <p:nvSpPr>
          <p:cNvPr id="8" name="TextBox 12">
            <a:extLst>
              <a:ext uri="{FF2B5EF4-FFF2-40B4-BE49-F238E27FC236}">
                <a16:creationId xmlns:a16="http://schemas.microsoft.com/office/drawing/2014/main" id="{9324BB65-EEF1-754C-C901-F52445189185}"/>
              </a:ext>
            </a:extLst>
          </p:cNvPr>
          <p:cNvSpPr txBox="1"/>
          <p:nvPr/>
        </p:nvSpPr>
        <p:spPr>
          <a:xfrm>
            <a:off x="1377763" y="302807"/>
            <a:ext cx="917404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 Bold"/>
                <a:ea typeface="Telegraf Bold"/>
                <a:cs typeface="Telegraf Bold"/>
                <a:sym typeface="Telegraf Bold"/>
              </a:rPr>
              <a:t>Introducción</a:t>
            </a:r>
            <a:endParaRPr lang="en-US" sz="1400" spc="-56" dirty="0">
              <a:solidFill>
                <a:schemeClr val="bg1"/>
              </a:solidFill>
              <a:latin typeface="Telegraf Bold"/>
              <a:ea typeface="Telegraf Bold"/>
              <a:cs typeface="Telegraf Bold"/>
              <a:sym typeface="Telegraf Bold"/>
            </a:endParaRPr>
          </a:p>
        </p:txBody>
      </p:sp>
      <p:sp>
        <p:nvSpPr>
          <p:cNvPr id="17" name="TextBox 13">
            <a:extLst>
              <a:ext uri="{FF2B5EF4-FFF2-40B4-BE49-F238E27FC236}">
                <a16:creationId xmlns:a16="http://schemas.microsoft.com/office/drawing/2014/main" id="{9E25BF82-F502-90D9-70C8-217F8B3814BB}"/>
              </a:ext>
            </a:extLst>
          </p:cNvPr>
          <p:cNvSpPr txBox="1"/>
          <p:nvPr/>
        </p:nvSpPr>
        <p:spPr>
          <a:xfrm>
            <a:off x="2466433" y="302807"/>
            <a:ext cx="928073" cy="2397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Problema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18" name="TextBox 14">
            <a:extLst>
              <a:ext uri="{FF2B5EF4-FFF2-40B4-BE49-F238E27FC236}">
                <a16:creationId xmlns:a16="http://schemas.microsoft.com/office/drawing/2014/main" id="{4294DA31-D85A-8DEB-3074-18CD4DC6ED08}"/>
              </a:ext>
            </a:extLst>
          </p:cNvPr>
          <p:cNvSpPr txBox="1"/>
          <p:nvPr/>
        </p:nvSpPr>
        <p:spPr>
          <a:xfrm>
            <a:off x="4654441" y="302807"/>
            <a:ext cx="1592014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Revisión</a:t>
            </a:r>
            <a:r>
              <a:rPr lang="en-US" sz="1400" spc="-56" dirty="0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 de </a:t>
            </a: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literatura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19" name="TextBox 15">
            <a:extLst>
              <a:ext uri="{FF2B5EF4-FFF2-40B4-BE49-F238E27FC236}">
                <a16:creationId xmlns:a16="http://schemas.microsoft.com/office/drawing/2014/main" id="{FC7CDF5E-1276-8C86-FE14-D9A2A5A7F809}"/>
              </a:ext>
            </a:extLst>
          </p:cNvPr>
          <p:cNvSpPr txBox="1"/>
          <p:nvPr/>
        </p:nvSpPr>
        <p:spPr>
          <a:xfrm>
            <a:off x="3565772" y="302807"/>
            <a:ext cx="917404" cy="2397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Hipótesis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20" name="TextBox 14">
            <a:extLst>
              <a:ext uri="{FF2B5EF4-FFF2-40B4-BE49-F238E27FC236}">
                <a16:creationId xmlns:a16="http://schemas.microsoft.com/office/drawing/2014/main" id="{F475D17D-0DC5-C165-30EE-D01632041FD1}"/>
              </a:ext>
            </a:extLst>
          </p:cNvPr>
          <p:cNvSpPr txBox="1"/>
          <p:nvPr/>
        </p:nvSpPr>
        <p:spPr>
          <a:xfrm>
            <a:off x="8896798" y="311960"/>
            <a:ext cx="1657537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Conslusiones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21" name="TextBox 14">
            <a:extLst>
              <a:ext uri="{FF2B5EF4-FFF2-40B4-BE49-F238E27FC236}">
                <a16:creationId xmlns:a16="http://schemas.microsoft.com/office/drawing/2014/main" id="{970D350A-1E97-DE24-E94D-232D51DD1EF1}"/>
              </a:ext>
            </a:extLst>
          </p:cNvPr>
          <p:cNvSpPr txBox="1"/>
          <p:nvPr/>
        </p:nvSpPr>
        <p:spPr>
          <a:xfrm>
            <a:off x="6084622" y="302807"/>
            <a:ext cx="1657537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Metodología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22" name="TextBox 14">
            <a:extLst>
              <a:ext uri="{FF2B5EF4-FFF2-40B4-BE49-F238E27FC236}">
                <a16:creationId xmlns:a16="http://schemas.microsoft.com/office/drawing/2014/main" id="{9814C1B9-0F1A-38FB-F63D-302B28A761A8}"/>
              </a:ext>
            </a:extLst>
          </p:cNvPr>
          <p:cNvSpPr txBox="1"/>
          <p:nvPr/>
        </p:nvSpPr>
        <p:spPr>
          <a:xfrm>
            <a:off x="7514803" y="302807"/>
            <a:ext cx="1657537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Hallazgos</a:t>
            </a:r>
            <a:r>
              <a:rPr lang="en-US" sz="1400" spc="-56" dirty="0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 / </a:t>
            </a: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Análisis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23" name="TextBox 14">
            <a:extLst>
              <a:ext uri="{FF2B5EF4-FFF2-40B4-BE49-F238E27FC236}">
                <a16:creationId xmlns:a16="http://schemas.microsoft.com/office/drawing/2014/main" id="{0830995E-4492-0E4C-603B-0E9CF6B38CE3}"/>
              </a:ext>
            </a:extLst>
          </p:cNvPr>
          <p:cNvSpPr txBox="1"/>
          <p:nvPr/>
        </p:nvSpPr>
        <p:spPr>
          <a:xfrm>
            <a:off x="9902189" y="321113"/>
            <a:ext cx="1657537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Reflexión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E550F3E-3AF1-4874-1831-0EF29A325821}"/>
              </a:ext>
            </a:extLst>
          </p:cNvPr>
          <p:cNvSpPr txBox="1"/>
          <p:nvPr/>
        </p:nvSpPr>
        <p:spPr>
          <a:xfrm>
            <a:off x="11061700" y="6488668"/>
            <a:ext cx="1130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Reflexión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755A8B06-0E0E-32EB-C0C7-A6873A91BADF}"/>
              </a:ext>
            </a:extLst>
          </p:cNvPr>
          <p:cNvSpPr/>
          <p:nvPr/>
        </p:nvSpPr>
        <p:spPr>
          <a:xfrm>
            <a:off x="10352380" y="274889"/>
            <a:ext cx="804570" cy="332193"/>
          </a:xfrm>
          <a:prstGeom prst="roundRect">
            <a:avLst/>
          </a:prstGeom>
          <a:noFill/>
          <a:ln>
            <a:solidFill>
              <a:srgbClr val="2A9AA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D53093-4766-D802-1CB4-A0C2C390B903}"/>
              </a:ext>
            </a:extLst>
          </p:cNvPr>
          <p:cNvSpPr txBox="1"/>
          <p:nvPr/>
        </p:nvSpPr>
        <p:spPr>
          <a:xfrm>
            <a:off x="672650" y="1684440"/>
            <a:ext cx="11628435" cy="36999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s-ES" sz="2000" b="1" dirty="0">
                <a:solidFill>
                  <a:schemeClr val="bg1"/>
                </a:solidFill>
                <a:latin typeface="Aptos" panose="020B0004020202020204" pitchFamily="34" charset="0"/>
              </a:rPr>
              <a:t>⚠️ </a:t>
            </a:r>
            <a:r>
              <a:rPr lang="es-ES" sz="2000" dirty="0">
                <a:solidFill>
                  <a:schemeClr val="bg1"/>
                </a:solidFill>
                <a:latin typeface="Aptos" panose="020B0004020202020204" pitchFamily="34" charset="0"/>
              </a:rPr>
              <a:t>La amenaza es más tangible para la comunidad.</a:t>
            </a:r>
          </a:p>
          <a:p>
            <a:pPr>
              <a:lnSpc>
                <a:spcPct val="200000"/>
              </a:lnSpc>
            </a:pPr>
            <a:r>
              <a:rPr lang="es-ES" sz="2000" b="1" dirty="0">
                <a:solidFill>
                  <a:schemeClr val="bg1"/>
                </a:solidFill>
                <a:latin typeface="Aptos" panose="020B0004020202020204" pitchFamily="34" charset="0"/>
              </a:rPr>
              <a:t>⏰ </a:t>
            </a:r>
            <a:r>
              <a:rPr lang="es-ES" sz="2000" dirty="0">
                <a:solidFill>
                  <a:schemeClr val="bg1"/>
                </a:solidFill>
                <a:latin typeface="Aptos" panose="020B0004020202020204" pitchFamily="34" charset="0"/>
              </a:rPr>
              <a:t>Los datos subrayan la necesidad de actuar ahora, no en un futuro lejano.</a:t>
            </a:r>
          </a:p>
          <a:p>
            <a:pPr>
              <a:lnSpc>
                <a:spcPct val="200000"/>
              </a:lnSpc>
            </a:pPr>
            <a:r>
              <a:rPr lang="es-ES" sz="2000" b="1" dirty="0">
                <a:solidFill>
                  <a:schemeClr val="bg1"/>
                </a:solidFill>
                <a:latin typeface="Aptos" panose="020B0004020202020204" pitchFamily="34" charset="0"/>
              </a:rPr>
              <a:t>📊 </a:t>
            </a:r>
            <a:r>
              <a:rPr lang="es-ES" sz="2000" dirty="0">
                <a:solidFill>
                  <a:schemeClr val="bg1"/>
                </a:solidFill>
                <a:latin typeface="Aptos" panose="020B0004020202020204" pitchFamily="34" charset="0"/>
              </a:rPr>
              <a:t>Se demuestra una base sólida para que la comunidad priorice la transición </a:t>
            </a:r>
            <a:r>
              <a:rPr lang="es-ES" sz="2000" dirty="0" err="1">
                <a:solidFill>
                  <a:schemeClr val="bg1"/>
                </a:solidFill>
                <a:latin typeface="Aptos" panose="020B0004020202020204" pitchFamily="34" charset="0"/>
              </a:rPr>
              <a:t>poscuántica</a:t>
            </a:r>
            <a:r>
              <a:rPr lang="es-ES" sz="2000" dirty="0">
                <a:solidFill>
                  <a:schemeClr val="bg1"/>
                </a:solidFill>
                <a:latin typeface="Aptos" panose="020B0004020202020204" pitchFamily="34" charset="0"/>
              </a:rPr>
              <a:t>.</a:t>
            </a:r>
          </a:p>
          <a:p>
            <a:pPr>
              <a:lnSpc>
                <a:spcPct val="200000"/>
              </a:lnSpc>
            </a:pPr>
            <a:r>
              <a:rPr lang="es-ES" sz="2000" b="1" dirty="0">
                <a:solidFill>
                  <a:schemeClr val="bg1"/>
                </a:solidFill>
                <a:latin typeface="Aptos" panose="020B0004020202020204" pitchFamily="34" charset="0"/>
              </a:rPr>
              <a:t>🎯 </a:t>
            </a:r>
            <a:r>
              <a:rPr lang="es-ES" sz="2000" dirty="0">
                <a:solidFill>
                  <a:schemeClr val="bg1"/>
                </a:solidFill>
                <a:latin typeface="Aptos" panose="020B0004020202020204" pitchFamily="34" charset="0"/>
              </a:rPr>
              <a:t>Se señala dónde se debe enfocar esfuerzos de protección</a:t>
            </a:r>
            <a:r>
              <a:rPr lang="es-ES" sz="2000" b="1" dirty="0">
                <a:solidFill>
                  <a:schemeClr val="bg1"/>
                </a:solidFill>
                <a:latin typeface="Aptos" panose="020B0004020202020204" pitchFamily="34" charset="0"/>
              </a:rPr>
              <a:t>.</a:t>
            </a:r>
          </a:p>
          <a:p>
            <a:pPr>
              <a:lnSpc>
                <a:spcPct val="200000"/>
              </a:lnSpc>
            </a:pPr>
            <a:r>
              <a:rPr lang="es-ES" sz="2000" b="1" dirty="0">
                <a:solidFill>
                  <a:schemeClr val="bg1"/>
                </a:solidFill>
                <a:latin typeface="Aptos" panose="020B0004020202020204" pitchFamily="34" charset="0"/>
              </a:rPr>
              <a:t>💡 </a:t>
            </a:r>
            <a:r>
              <a:rPr lang="es-ES" sz="2000" dirty="0">
                <a:solidFill>
                  <a:schemeClr val="bg1"/>
                </a:solidFill>
                <a:latin typeface="Aptos" panose="020B0004020202020204" pitchFamily="34" charset="0"/>
              </a:rPr>
              <a:t>Los ejemplos prácticos señalados ayudan a la visualización del problema y su urgencia.</a:t>
            </a:r>
          </a:p>
          <a:p>
            <a:pPr>
              <a:lnSpc>
                <a:spcPct val="200000"/>
              </a:lnSpc>
            </a:pPr>
            <a:r>
              <a:rPr lang="es-ES" sz="2000" b="1" dirty="0">
                <a:solidFill>
                  <a:schemeClr val="bg1"/>
                </a:solidFill>
                <a:latin typeface="Aptos" panose="020B0004020202020204" pitchFamily="34" charset="0"/>
              </a:rPr>
              <a:t>📚 </a:t>
            </a:r>
            <a:r>
              <a:rPr lang="es-ES" sz="2000" dirty="0">
                <a:solidFill>
                  <a:schemeClr val="bg1"/>
                </a:solidFill>
                <a:latin typeface="Aptos" panose="020B0004020202020204" pitchFamily="34" charset="0"/>
              </a:rPr>
              <a:t>Las recomendaciones presentadas fueron basadas en la literatura y hallazgos presentados.</a:t>
            </a:r>
          </a:p>
        </p:txBody>
      </p:sp>
    </p:spTree>
    <p:extLst>
      <p:ext uri="{BB962C8B-B14F-4D97-AF65-F5344CB8AC3E}">
        <p14:creationId xmlns:p14="http://schemas.microsoft.com/office/powerpoint/2010/main" val="35530994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A35966-182A-2170-EF47-B60BD1A1B6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12">
            <a:extLst>
              <a:ext uri="{FF2B5EF4-FFF2-40B4-BE49-F238E27FC236}">
                <a16:creationId xmlns:a16="http://schemas.microsoft.com/office/drawing/2014/main" id="{68D248E6-7F1B-C3EF-9439-DF03C6EB2220}"/>
              </a:ext>
            </a:extLst>
          </p:cNvPr>
          <p:cNvSpPr txBox="1"/>
          <p:nvPr/>
        </p:nvSpPr>
        <p:spPr>
          <a:xfrm>
            <a:off x="1377763" y="302807"/>
            <a:ext cx="917404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 Bold"/>
                <a:ea typeface="Telegraf Bold"/>
                <a:cs typeface="Telegraf Bold"/>
                <a:sym typeface="Telegraf Bold"/>
              </a:rPr>
              <a:t>Introducción</a:t>
            </a:r>
            <a:endParaRPr lang="en-US" sz="1400" spc="-56" dirty="0">
              <a:solidFill>
                <a:schemeClr val="bg1"/>
              </a:solidFill>
              <a:latin typeface="Telegraf Bold"/>
              <a:ea typeface="Telegraf Bold"/>
              <a:cs typeface="Telegraf Bold"/>
              <a:sym typeface="Telegraf Bold"/>
            </a:endParaRPr>
          </a:p>
        </p:txBody>
      </p:sp>
      <p:sp>
        <p:nvSpPr>
          <p:cNvPr id="10" name="TextBox 13">
            <a:extLst>
              <a:ext uri="{FF2B5EF4-FFF2-40B4-BE49-F238E27FC236}">
                <a16:creationId xmlns:a16="http://schemas.microsoft.com/office/drawing/2014/main" id="{CEC72193-682D-F889-B8EA-69EE2C6A8683}"/>
              </a:ext>
            </a:extLst>
          </p:cNvPr>
          <p:cNvSpPr txBox="1"/>
          <p:nvPr/>
        </p:nvSpPr>
        <p:spPr>
          <a:xfrm>
            <a:off x="2466433" y="302807"/>
            <a:ext cx="928073" cy="2397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Problema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11" name="TextBox 14">
            <a:extLst>
              <a:ext uri="{FF2B5EF4-FFF2-40B4-BE49-F238E27FC236}">
                <a16:creationId xmlns:a16="http://schemas.microsoft.com/office/drawing/2014/main" id="{37A43443-72A4-9842-98ED-A17EFD8BBEFA}"/>
              </a:ext>
            </a:extLst>
          </p:cNvPr>
          <p:cNvSpPr txBox="1"/>
          <p:nvPr/>
        </p:nvSpPr>
        <p:spPr>
          <a:xfrm>
            <a:off x="4654441" y="302807"/>
            <a:ext cx="1592014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Revisión</a:t>
            </a:r>
            <a:r>
              <a:rPr lang="en-US" sz="1400" spc="-56" dirty="0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 de </a:t>
            </a: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literatura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12" name="TextBox 15">
            <a:extLst>
              <a:ext uri="{FF2B5EF4-FFF2-40B4-BE49-F238E27FC236}">
                <a16:creationId xmlns:a16="http://schemas.microsoft.com/office/drawing/2014/main" id="{04A0F336-ED3E-4514-2B6B-41D2F3FF72BF}"/>
              </a:ext>
            </a:extLst>
          </p:cNvPr>
          <p:cNvSpPr txBox="1"/>
          <p:nvPr/>
        </p:nvSpPr>
        <p:spPr>
          <a:xfrm>
            <a:off x="3565772" y="302807"/>
            <a:ext cx="917404" cy="2397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Hipótesis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335048E5-5642-B770-5372-4E4BBA80718A}"/>
              </a:ext>
            </a:extLst>
          </p:cNvPr>
          <p:cNvSpPr txBox="1"/>
          <p:nvPr/>
        </p:nvSpPr>
        <p:spPr>
          <a:xfrm>
            <a:off x="6084622" y="302807"/>
            <a:ext cx="1657537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Metodología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E4E1762-97E5-309A-89DE-533AFA39544A}"/>
              </a:ext>
            </a:extLst>
          </p:cNvPr>
          <p:cNvSpPr txBox="1"/>
          <p:nvPr/>
        </p:nvSpPr>
        <p:spPr>
          <a:xfrm>
            <a:off x="7514803" y="302807"/>
            <a:ext cx="1657537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Hallazgos</a:t>
            </a:r>
            <a:r>
              <a:rPr lang="en-US" sz="1400" spc="-56" dirty="0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 / </a:t>
            </a: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Análisis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6189A5C-A4D7-F940-2F65-AF6CD067D4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015" y="92393"/>
            <a:ext cx="625840" cy="736775"/>
          </a:xfrm>
          <a:prstGeom prst="rect">
            <a:avLst/>
          </a:prstGeom>
        </p:spPr>
      </p:pic>
      <p:sp>
        <p:nvSpPr>
          <p:cNvPr id="18" name="Title 2">
            <a:extLst>
              <a:ext uri="{FF2B5EF4-FFF2-40B4-BE49-F238E27FC236}">
                <a16:creationId xmlns:a16="http://schemas.microsoft.com/office/drawing/2014/main" id="{045DEB72-DB10-0120-B58A-A51DFC41F6C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72651" y="929022"/>
            <a:ext cx="10515600" cy="6555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000" dirty="0" err="1">
                <a:solidFill>
                  <a:schemeClr val="bg1">
                    <a:lumMod val="75000"/>
                  </a:schemeClr>
                </a:solidFill>
                <a:latin typeface="Staatliches" pitchFamily="2" charset="0"/>
              </a:rPr>
              <a:t>Problema</a:t>
            </a:r>
            <a:endParaRPr lang="en-IN" sz="4000" dirty="0">
              <a:solidFill>
                <a:schemeClr val="bg1">
                  <a:lumMod val="75000"/>
                </a:schemeClr>
              </a:solidFill>
              <a:latin typeface="Staatliches" pitchFamily="2" charset="0"/>
            </a:endParaRPr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E1AD2428-023F-6AAE-B55B-E3E8F3AF1F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8956" y="1935162"/>
            <a:ext cx="11251295" cy="707886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0238464F-3522-C250-51A6-B9FEEC8EC514}"/>
              </a:ext>
            </a:extLst>
          </p:cNvPr>
          <p:cNvSpPr txBox="1"/>
          <p:nvPr/>
        </p:nvSpPr>
        <p:spPr>
          <a:xfrm>
            <a:off x="650935" y="2846248"/>
            <a:ext cx="12029349" cy="28179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s-ES" sz="2000" b="1" dirty="0">
                <a:solidFill>
                  <a:srgbClr val="2A9AA8"/>
                </a:solidFill>
                <a:latin typeface="Aptos" panose="020B0004020202020204" pitchFamily="34" charset="0"/>
              </a:rPr>
              <a:t>Amenaza emergente: </a:t>
            </a:r>
            <a:r>
              <a:rPr lang="es-ES" sz="2000" dirty="0">
                <a:solidFill>
                  <a:schemeClr val="bg1"/>
                </a:solidFill>
                <a:latin typeface="Aptos" panose="020B0004020202020204" pitchFamily="34" charset="0"/>
              </a:rPr>
              <a:t>La computación cuántica puede romper cifrados tradicionales en horas.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s-ES" sz="2000" b="1" dirty="0">
                <a:solidFill>
                  <a:srgbClr val="2A9AA8"/>
                </a:solidFill>
                <a:latin typeface="Aptos" panose="020B0004020202020204" pitchFamily="34" charset="0"/>
              </a:rPr>
              <a:t>Dependencia crítica: </a:t>
            </a:r>
            <a:r>
              <a:rPr lang="es-ES" sz="2000" dirty="0">
                <a:solidFill>
                  <a:schemeClr val="bg1"/>
                </a:solidFill>
                <a:latin typeface="Aptos" panose="020B0004020202020204" pitchFamily="34" charset="0"/>
              </a:rPr>
              <a:t>La mayoría de los sistemas globales usan criptografía clásica. 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s-ES" sz="2000" b="1" dirty="0">
                <a:solidFill>
                  <a:srgbClr val="2A9AA8"/>
                </a:solidFill>
                <a:latin typeface="Aptos" panose="020B0004020202020204" pitchFamily="34" charset="0"/>
              </a:rPr>
              <a:t>Potenciales ciberataques: </a:t>
            </a:r>
            <a:r>
              <a:rPr lang="es-ES" sz="2000" dirty="0">
                <a:solidFill>
                  <a:schemeClr val="bg1"/>
                </a:solidFill>
                <a:latin typeface="Aptos" panose="020B0004020202020204" pitchFamily="34" charset="0"/>
              </a:rPr>
              <a:t>Datos sensibles en sectores clave podrían quedar expuestos. 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s-ES" sz="2000" b="1" dirty="0">
                <a:solidFill>
                  <a:srgbClr val="2A9AA8"/>
                </a:solidFill>
                <a:latin typeface="Aptos" panose="020B0004020202020204" pitchFamily="34" charset="0"/>
              </a:rPr>
              <a:t>Obsolescencia tecnológica</a:t>
            </a:r>
            <a:r>
              <a:rPr lang="es-ES" sz="2000" dirty="0">
                <a:solidFill>
                  <a:srgbClr val="2A9AA8"/>
                </a:solidFill>
                <a:latin typeface="Aptos" panose="020B0004020202020204" pitchFamily="34" charset="0"/>
              </a:rPr>
              <a:t>: </a:t>
            </a:r>
            <a:r>
              <a:rPr lang="es-ES" sz="2000" dirty="0">
                <a:solidFill>
                  <a:schemeClr val="bg1"/>
                </a:solidFill>
                <a:latin typeface="Aptos" panose="020B0004020202020204" pitchFamily="34" charset="0"/>
              </a:rPr>
              <a:t>Los actuales métodos de protección podrían volverse inútiles.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s-ES" sz="2000" b="1" dirty="0">
                <a:solidFill>
                  <a:srgbClr val="2A9AA8"/>
                </a:solidFill>
                <a:latin typeface="Aptos" panose="020B0004020202020204" pitchFamily="34" charset="0"/>
              </a:rPr>
              <a:t>Falta de preparación: </a:t>
            </a:r>
            <a:r>
              <a:rPr lang="es-ES" sz="2000" dirty="0">
                <a:solidFill>
                  <a:schemeClr val="bg1"/>
                </a:solidFill>
                <a:latin typeface="Aptos" panose="020B0004020202020204" pitchFamily="34" charset="0"/>
              </a:rPr>
              <a:t>La transición a criptografía </a:t>
            </a:r>
            <a:r>
              <a:rPr lang="es-ES" sz="2000" dirty="0" err="1">
                <a:solidFill>
                  <a:schemeClr val="bg1"/>
                </a:solidFill>
                <a:latin typeface="Aptos" panose="020B0004020202020204" pitchFamily="34" charset="0"/>
              </a:rPr>
              <a:t>poscuántica</a:t>
            </a:r>
            <a:r>
              <a:rPr lang="es-ES" sz="2000" dirty="0">
                <a:solidFill>
                  <a:schemeClr val="bg1"/>
                </a:solidFill>
                <a:latin typeface="Aptos" panose="020B0004020202020204" pitchFamily="34" charset="0"/>
              </a:rPr>
              <a:t> enfrenta desafíos complejos. 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s-ES" sz="2000" b="1" dirty="0">
                <a:solidFill>
                  <a:srgbClr val="2A9AA8"/>
                </a:solidFill>
                <a:latin typeface="Aptos" panose="020B0004020202020204" pitchFamily="34" charset="0"/>
              </a:rPr>
              <a:t>Urgencia de soluciones: </a:t>
            </a:r>
            <a:r>
              <a:rPr lang="es-ES" sz="2000" dirty="0">
                <a:solidFill>
                  <a:schemeClr val="bg1"/>
                </a:solidFill>
                <a:latin typeface="Aptos" panose="020B0004020202020204" pitchFamily="34" charset="0"/>
              </a:rPr>
              <a:t>Sin adaptación rápida, la seguridad digital quedará comprometida.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4222138-B18E-9842-32E5-B014D352C640}"/>
              </a:ext>
            </a:extLst>
          </p:cNvPr>
          <p:cNvSpPr txBox="1"/>
          <p:nvPr/>
        </p:nvSpPr>
        <p:spPr>
          <a:xfrm>
            <a:off x="1574348" y="1974469"/>
            <a:ext cx="781202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4000" i="0" dirty="0">
                <a:solidFill>
                  <a:schemeClr val="bg1">
                    <a:lumMod val="85000"/>
                  </a:schemeClr>
                </a:solidFill>
                <a:effectLst/>
                <a:latin typeface="Staatliches" pitchFamily="2" charset="0"/>
              </a:rPr>
              <a:t>Computación cuántica y sus algoritmos</a:t>
            </a:r>
            <a:endParaRPr lang="en-IN" sz="4000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BAE21B62-0128-7C6E-F9FA-875F2A19DE4B}"/>
              </a:ext>
            </a:extLst>
          </p:cNvPr>
          <p:cNvSpPr/>
          <p:nvPr/>
        </p:nvSpPr>
        <p:spPr>
          <a:xfrm>
            <a:off x="493670" y="1833562"/>
            <a:ext cx="911086" cy="91108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2" name="Picture 3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6B39CADD-1117-29BB-6C5C-DBC6FDB5EB6B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6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957" y="2022875"/>
            <a:ext cx="566433" cy="56643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CBF846C-CE41-FD16-61BC-BD5DF6A8E3E9}"/>
              </a:ext>
            </a:extLst>
          </p:cNvPr>
          <p:cNvSpPr txBox="1"/>
          <p:nvPr/>
        </p:nvSpPr>
        <p:spPr>
          <a:xfrm>
            <a:off x="9212826" y="6370408"/>
            <a:ext cx="2979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Planteamiento</a:t>
            </a:r>
            <a:r>
              <a:rPr lang="en-US" dirty="0">
                <a:solidFill>
                  <a:schemeClr val="bg1"/>
                </a:solidFill>
              </a:rPr>
              <a:t> del </a:t>
            </a:r>
            <a:r>
              <a:rPr lang="en-US" dirty="0" err="1">
                <a:solidFill>
                  <a:schemeClr val="bg1"/>
                </a:solidFill>
              </a:rPr>
              <a:t>problema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extBox 14">
            <a:extLst>
              <a:ext uri="{FF2B5EF4-FFF2-40B4-BE49-F238E27FC236}">
                <a16:creationId xmlns:a16="http://schemas.microsoft.com/office/drawing/2014/main" id="{E3F86B4F-6663-B2CD-78C5-77B61EB06493}"/>
              </a:ext>
            </a:extLst>
          </p:cNvPr>
          <p:cNvSpPr txBox="1"/>
          <p:nvPr/>
        </p:nvSpPr>
        <p:spPr>
          <a:xfrm>
            <a:off x="8905360" y="293488"/>
            <a:ext cx="1657537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Conslusiones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6" name="TextBox 14">
            <a:extLst>
              <a:ext uri="{FF2B5EF4-FFF2-40B4-BE49-F238E27FC236}">
                <a16:creationId xmlns:a16="http://schemas.microsoft.com/office/drawing/2014/main" id="{18A9CF92-1F28-616D-5D28-D465657B1273}"/>
              </a:ext>
            </a:extLst>
          </p:cNvPr>
          <p:cNvSpPr txBox="1"/>
          <p:nvPr/>
        </p:nvSpPr>
        <p:spPr>
          <a:xfrm>
            <a:off x="9910751" y="302641"/>
            <a:ext cx="1657537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Reflexión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F0E30DF-BB13-E6EB-74F1-2F4881997779}"/>
              </a:ext>
            </a:extLst>
          </p:cNvPr>
          <p:cNvSpPr/>
          <p:nvPr/>
        </p:nvSpPr>
        <p:spPr>
          <a:xfrm>
            <a:off x="2471767" y="290107"/>
            <a:ext cx="928073" cy="332193"/>
          </a:xfrm>
          <a:prstGeom prst="roundRect">
            <a:avLst/>
          </a:prstGeom>
          <a:noFill/>
          <a:ln>
            <a:solidFill>
              <a:srgbClr val="2A9AA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358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23FBCF-1C38-7F3D-CD34-90500A5FE6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78AE989F-800E-C913-7CBF-1111A57503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015" y="92393"/>
            <a:ext cx="625840" cy="736775"/>
          </a:xfrm>
          <a:prstGeom prst="rect">
            <a:avLst/>
          </a:prstGeom>
        </p:spPr>
      </p:pic>
      <p:sp>
        <p:nvSpPr>
          <p:cNvPr id="16" name="Title 2">
            <a:extLst>
              <a:ext uri="{FF2B5EF4-FFF2-40B4-BE49-F238E27FC236}">
                <a16:creationId xmlns:a16="http://schemas.microsoft.com/office/drawing/2014/main" id="{413D99D5-0CE3-342A-6D15-A0F95690B03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72651" y="929022"/>
            <a:ext cx="10515600" cy="6555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000" dirty="0" err="1">
                <a:solidFill>
                  <a:schemeClr val="bg1">
                    <a:lumMod val="75000"/>
                  </a:schemeClr>
                </a:solidFill>
                <a:latin typeface="Staatliches" pitchFamily="2" charset="0"/>
              </a:rPr>
              <a:t>Apéndices</a:t>
            </a:r>
            <a:r>
              <a:rPr lang="en-IN" sz="4000" dirty="0">
                <a:solidFill>
                  <a:schemeClr val="bg1">
                    <a:lumMod val="75000"/>
                  </a:schemeClr>
                </a:solidFill>
                <a:latin typeface="Staatliches" pitchFamily="2" charset="0"/>
              </a:rPr>
              <a:t> </a:t>
            </a:r>
          </a:p>
        </p:txBody>
      </p:sp>
      <p:sp>
        <p:nvSpPr>
          <p:cNvPr id="37" name="TextBox 17">
            <a:extLst>
              <a:ext uri="{FF2B5EF4-FFF2-40B4-BE49-F238E27FC236}">
                <a16:creationId xmlns:a16="http://schemas.microsoft.com/office/drawing/2014/main" id="{93D6E184-E99C-FB14-4B32-03385A83ABC3}"/>
              </a:ext>
            </a:extLst>
          </p:cNvPr>
          <p:cNvSpPr txBox="1"/>
          <p:nvPr/>
        </p:nvSpPr>
        <p:spPr>
          <a:xfrm>
            <a:off x="610012" y="1995510"/>
            <a:ext cx="4466671" cy="3366711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1960"/>
              </a:lnSpc>
            </a:pPr>
            <a:endParaRPr>
              <a:solidFill>
                <a:srgbClr val="2A9AA8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58BF48-AD32-565F-7847-C25E83DA2D6F}"/>
              </a:ext>
            </a:extLst>
          </p:cNvPr>
          <p:cNvSpPr txBox="1"/>
          <p:nvPr/>
        </p:nvSpPr>
        <p:spPr>
          <a:xfrm>
            <a:off x="10768519" y="6488668"/>
            <a:ext cx="1423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Metodología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454F02-5661-9DE5-5242-BA8E7CDFC54D}"/>
              </a:ext>
            </a:extLst>
          </p:cNvPr>
          <p:cNvSpPr txBox="1"/>
          <p:nvPr/>
        </p:nvSpPr>
        <p:spPr>
          <a:xfrm>
            <a:off x="650935" y="1706100"/>
            <a:ext cx="10908792" cy="19369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l">
              <a:lnSpc>
                <a:spcPts val="2750"/>
              </a:lnSpc>
            </a:pPr>
            <a:r>
              <a:rPr lang="en-US" sz="2000" b="0" i="0" dirty="0">
                <a:solidFill>
                  <a:schemeClr val="bg1"/>
                </a:solidFill>
                <a:effectLst/>
                <a:latin typeface="Aptos" panose="020B0004020202020204" pitchFamily="34" charset="0"/>
              </a:rPr>
              <a:t>A.	</a:t>
            </a:r>
            <a:r>
              <a:rPr lang="en-US" sz="2000" b="0" i="0" dirty="0" err="1">
                <a:solidFill>
                  <a:schemeClr val="bg1"/>
                </a:solidFill>
                <a:effectLst/>
                <a:latin typeface="Aptos" panose="020B0004020202020204" pitchFamily="34" charset="0"/>
              </a:rPr>
              <a:t>Apéndice</a:t>
            </a:r>
            <a:r>
              <a:rPr lang="en-US" sz="2000" b="0" i="0" dirty="0">
                <a:solidFill>
                  <a:schemeClr val="bg1"/>
                </a:solidFill>
                <a:effectLst/>
                <a:latin typeface="Aptos" panose="020B0004020202020204" pitchFamily="34" charset="0"/>
              </a:rPr>
              <a:t> A: Código Fuente</a:t>
            </a:r>
          </a:p>
          <a:p>
            <a:pPr marL="457200" indent="-457200" algn="l">
              <a:lnSpc>
                <a:spcPts val="2750"/>
              </a:lnSpc>
            </a:pPr>
            <a:r>
              <a:rPr lang="en-US" sz="2000" b="0" i="0" dirty="0">
                <a:solidFill>
                  <a:schemeClr val="bg1"/>
                </a:solidFill>
                <a:effectLst/>
                <a:latin typeface="Aptos" panose="020B0004020202020204" pitchFamily="34" charset="0"/>
              </a:rPr>
              <a:t>El </a:t>
            </a:r>
            <a:r>
              <a:rPr lang="en-US" sz="2000" b="0" i="0" dirty="0" err="1">
                <a:solidFill>
                  <a:schemeClr val="bg1"/>
                </a:solidFill>
                <a:effectLst/>
                <a:latin typeface="Aptos" panose="020B0004020202020204" pitchFamily="34" charset="0"/>
              </a:rPr>
              <a:t>código</a:t>
            </a:r>
            <a:r>
              <a:rPr lang="en-US" sz="2000" b="0" i="0" dirty="0">
                <a:solidFill>
                  <a:schemeClr val="bg1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en-US" sz="2000" b="0" i="0" dirty="0" err="1">
                <a:solidFill>
                  <a:schemeClr val="bg1"/>
                </a:solidFill>
                <a:effectLst/>
                <a:latin typeface="Aptos" panose="020B0004020202020204" pitchFamily="34" charset="0"/>
              </a:rPr>
              <a:t>utilizado</a:t>
            </a:r>
            <a:r>
              <a:rPr lang="en-US" sz="2000" b="0" i="0" dirty="0">
                <a:solidFill>
                  <a:schemeClr val="bg1"/>
                </a:solidFill>
                <a:effectLst/>
                <a:latin typeface="Aptos" panose="020B0004020202020204" pitchFamily="34" charset="0"/>
              </a:rPr>
              <a:t> para las </a:t>
            </a:r>
            <a:r>
              <a:rPr lang="en-US" sz="2000" b="0" i="0" dirty="0" err="1">
                <a:solidFill>
                  <a:schemeClr val="bg1"/>
                </a:solidFill>
                <a:effectLst/>
                <a:latin typeface="Aptos" panose="020B0004020202020204" pitchFamily="34" charset="0"/>
              </a:rPr>
              <a:t>simulaciones</a:t>
            </a:r>
            <a:r>
              <a:rPr lang="en-US" sz="2000" b="0" i="0" dirty="0">
                <a:solidFill>
                  <a:schemeClr val="bg1"/>
                </a:solidFill>
                <a:effectLst/>
                <a:latin typeface="Aptos" panose="020B0004020202020204" pitchFamily="34" charset="0"/>
              </a:rPr>
              <a:t> de </a:t>
            </a:r>
            <a:r>
              <a:rPr lang="en-US" sz="2000" b="0" i="0" dirty="0" err="1">
                <a:solidFill>
                  <a:schemeClr val="bg1"/>
                </a:solidFill>
                <a:effectLst/>
                <a:latin typeface="Aptos" panose="020B0004020202020204" pitchFamily="34" charset="0"/>
              </a:rPr>
              <a:t>los</a:t>
            </a:r>
            <a:r>
              <a:rPr lang="en-US" sz="2000" b="0" i="0" dirty="0">
                <a:solidFill>
                  <a:schemeClr val="bg1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en-US" sz="2000" b="0" i="0" dirty="0" err="1">
                <a:solidFill>
                  <a:schemeClr val="bg1"/>
                </a:solidFill>
                <a:effectLst/>
                <a:latin typeface="Aptos" panose="020B0004020202020204" pitchFamily="34" charset="0"/>
              </a:rPr>
              <a:t>algoritmos</a:t>
            </a:r>
            <a:r>
              <a:rPr lang="en-US" sz="2000" b="0" i="0" dirty="0">
                <a:solidFill>
                  <a:schemeClr val="bg1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en-US" sz="2000" b="0" i="0" dirty="0" err="1">
                <a:solidFill>
                  <a:schemeClr val="bg1"/>
                </a:solidFill>
                <a:effectLst/>
                <a:latin typeface="Aptos" panose="020B0004020202020204" pitchFamily="34" charset="0"/>
              </a:rPr>
              <a:t>cuánticos</a:t>
            </a:r>
            <a:r>
              <a:rPr lang="en-US" sz="2000" b="0" i="0" dirty="0">
                <a:solidFill>
                  <a:schemeClr val="bg1"/>
                </a:solidFill>
                <a:effectLst/>
                <a:latin typeface="Aptos" panose="020B0004020202020204" pitchFamily="34" charset="0"/>
              </a:rPr>
              <a:t> (Grover y Shor) se </a:t>
            </a:r>
            <a:r>
              <a:rPr lang="en-US" sz="2000" b="0" i="0" dirty="0" err="1">
                <a:solidFill>
                  <a:schemeClr val="bg1"/>
                </a:solidFill>
                <a:effectLst/>
                <a:latin typeface="Aptos" panose="020B0004020202020204" pitchFamily="34" charset="0"/>
              </a:rPr>
              <a:t>encuentra</a:t>
            </a:r>
            <a:r>
              <a:rPr lang="en-US" sz="2000" b="0" i="0" dirty="0">
                <a:solidFill>
                  <a:schemeClr val="bg1"/>
                </a:solidFill>
                <a:effectLst/>
                <a:latin typeface="Aptos" panose="020B0004020202020204" pitchFamily="34" charset="0"/>
              </a:rPr>
              <a:t> disponible </a:t>
            </a:r>
            <a:r>
              <a:rPr lang="en-US" sz="2000" b="0" i="0" dirty="0" err="1">
                <a:solidFill>
                  <a:schemeClr val="bg1"/>
                </a:solidFill>
                <a:effectLst/>
                <a:latin typeface="Aptos" panose="020B0004020202020204" pitchFamily="34" charset="0"/>
              </a:rPr>
              <a:t>en</a:t>
            </a:r>
            <a:r>
              <a:rPr lang="en-US" sz="2000" b="0" i="0" dirty="0">
                <a:solidFill>
                  <a:schemeClr val="bg1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en-US" sz="2000" b="0" i="0" dirty="0" err="1">
                <a:solidFill>
                  <a:schemeClr val="bg1"/>
                </a:solidFill>
                <a:effectLst/>
                <a:latin typeface="Aptos" panose="020B0004020202020204" pitchFamily="34" charset="0"/>
              </a:rPr>
              <a:t>el</a:t>
            </a:r>
            <a:r>
              <a:rPr lang="en-US" sz="2000" b="0" i="0" dirty="0">
                <a:solidFill>
                  <a:schemeClr val="bg1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en-US" sz="2000" b="0" i="0" dirty="0" err="1">
                <a:solidFill>
                  <a:schemeClr val="bg1"/>
                </a:solidFill>
                <a:effectLst/>
                <a:latin typeface="Aptos" panose="020B0004020202020204" pitchFamily="34" charset="0"/>
              </a:rPr>
              <a:t>siguiente</a:t>
            </a:r>
            <a:r>
              <a:rPr lang="en-US" sz="2000" b="0" i="0" dirty="0">
                <a:solidFill>
                  <a:schemeClr val="bg1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en-US" sz="2000" b="0" i="0" dirty="0" err="1">
                <a:solidFill>
                  <a:schemeClr val="bg1"/>
                </a:solidFill>
                <a:effectLst/>
                <a:latin typeface="Aptos" panose="020B0004020202020204" pitchFamily="34" charset="0"/>
              </a:rPr>
              <a:t>repositorio</a:t>
            </a:r>
            <a:r>
              <a:rPr lang="en-US" sz="2000" b="0" i="0" dirty="0">
                <a:solidFill>
                  <a:schemeClr val="bg1"/>
                </a:solidFill>
                <a:effectLst/>
                <a:latin typeface="Aptos" panose="020B0004020202020204" pitchFamily="34" charset="0"/>
              </a:rPr>
              <a:t> de GitHub:🔗 GitHub - quantum-crypto-impact</a:t>
            </a:r>
          </a:p>
          <a:p>
            <a:pPr marL="457200" indent="-457200" algn="l">
              <a:lnSpc>
                <a:spcPts val="2750"/>
              </a:lnSpc>
            </a:pPr>
            <a:r>
              <a:rPr lang="en-US" sz="2000" b="0" i="0" dirty="0">
                <a:solidFill>
                  <a:schemeClr val="bg1"/>
                </a:solidFill>
                <a:effectLst/>
                <a:latin typeface="Aptos" panose="020B0004020202020204" pitchFamily="34" charset="0"/>
              </a:rPr>
              <a:t>B.	</a:t>
            </a:r>
            <a:r>
              <a:rPr lang="en-US" sz="2000" b="0" i="0" dirty="0" err="1">
                <a:solidFill>
                  <a:schemeClr val="bg1"/>
                </a:solidFill>
                <a:effectLst/>
                <a:latin typeface="Aptos" panose="020B0004020202020204" pitchFamily="34" charset="0"/>
              </a:rPr>
              <a:t>Recursos</a:t>
            </a:r>
            <a:r>
              <a:rPr lang="en-US" sz="2000" b="0" i="0" dirty="0">
                <a:solidFill>
                  <a:schemeClr val="bg1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en-US" sz="2000" b="0" i="0" dirty="0" err="1">
                <a:solidFill>
                  <a:schemeClr val="bg1"/>
                </a:solidFill>
                <a:effectLst/>
                <a:latin typeface="Aptos" panose="020B0004020202020204" pitchFamily="34" charset="0"/>
              </a:rPr>
              <a:t>adicionales</a:t>
            </a:r>
            <a:endParaRPr lang="en-US" sz="2000" b="0" i="0" dirty="0">
              <a:solidFill>
                <a:schemeClr val="bg1"/>
              </a:solidFill>
              <a:effectLst/>
              <a:latin typeface="Aptos" panose="020B0004020202020204" pitchFamily="34" charset="0"/>
            </a:endParaRPr>
          </a:p>
          <a:p>
            <a:pPr marL="457200" indent="-457200" algn="l">
              <a:lnSpc>
                <a:spcPts val="2750"/>
              </a:lnSpc>
            </a:pPr>
            <a:r>
              <a:rPr lang="en-US" sz="2000" b="0" i="0" dirty="0">
                <a:solidFill>
                  <a:schemeClr val="bg1"/>
                </a:solidFill>
                <a:effectLst/>
                <a:latin typeface="Aptos" panose="020B0004020202020204" pitchFamily="34" charset="0"/>
              </a:rPr>
              <a:t>Visual Studio Code/ Jupiter Notebook: 🔗 GitHub - quantum-crypto-impact-</a:t>
            </a:r>
            <a:r>
              <a:rPr lang="en-US" sz="2000" b="0" i="0" dirty="0" err="1">
                <a:solidFill>
                  <a:schemeClr val="bg1"/>
                </a:solidFill>
                <a:effectLst/>
                <a:latin typeface="Aptos" panose="020B0004020202020204" pitchFamily="34" charset="0"/>
              </a:rPr>
              <a:t>jupiternotebook</a:t>
            </a:r>
            <a:endParaRPr lang="en-US" sz="2000" b="0" i="0" dirty="0">
              <a:solidFill>
                <a:schemeClr val="bg1"/>
              </a:solidFill>
              <a:effectLst/>
              <a:latin typeface="Aptos" panose="020B0004020202020204" pitchFamily="34" charset="0"/>
            </a:endParaRPr>
          </a:p>
        </p:txBody>
      </p:sp>
      <p:sp>
        <p:nvSpPr>
          <p:cNvPr id="2" name="TextBox 12">
            <a:extLst>
              <a:ext uri="{FF2B5EF4-FFF2-40B4-BE49-F238E27FC236}">
                <a16:creationId xmlns:a16="http://schemas.microsoft.com/office/drawing/2014/main" id="{F873CAF4-0D5A-BE19-8C75-16628FA62455}"/>
              </a:ext>
            </a:extLst>
          </p:cNvPr>
          <p:cNvSpPr txBox="1"/>
          <p:nvPr/>
        </p:nvSpPr>
        <p:spPr>
          <a:xfrm>
            <a:off x="1377763" y="302807"/>
            <a:ext cx="917404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 Bold"/>
                <a:ea typeface="Telegraf Bold"/>
                <a:cs typeface="Telegraf Bold"/>
                <a:sym typeface="Telegraf Bold"/>
              </a:rPr>
              <a:t>Introducción</a:t>
            </a:r>
            <a:endParaRPr lang="en-US" sz="1400" spc="-56" dirty="0">
              <a:solidFill>
                <a:schemeClr val="bg1"/>
              </a:solidFill>
              <a:latin typeface="Telegraf Bold"/>
              <a:ea typeface="Telegraf Bold"/>
              <a:cs typeface="Telegraf Bold"/>
              <a:sym typeface="Telegraf Bold"/>
            </a:endParaRPr>
          </a:p>
        </p:txBody>
      </p:sp>
      <p:sp>
        <p:nvSpPr>
          <p:cNvPr id="6" name="TextBox 13">
            <a:extLst>
              <a:ext uri="{FF2B5EF4-FFF2-40B4-BE49-F238E27FC236}">
                <a16:creationId xmlns:a16="http://schemas.microsoft.com/office/drawing/2014/main" id="{9BC73201-6B4D-80BB-A1B4-EE41FAB6C16C}"/>
              </a:ext>
            </a:extLst>
          </p:cNvPr>
          <p:cNvSpPr txBox="1"/>
          <p:nvPr/>
        </p:nvSpPr>
        <p:spPr>
          <a:xfrm>
            <a:off x="2466433" y="302807"/>
            <a:ext cx="928073" cy="2397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Problema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11" name="TextBox 14">
            <a:extLst>
              <a:ext uri="{FF2B5EF4-FFF2-40B4-BE49-F238E27FC236}">
                <a16:creationId xmlns:a16="http://schemas.microsoft.com/office/drawing/2014/main" id="{B92C9DF6-2366-F445-7F3B-3B9A0C17FBD6}"/>
              </a:ext>
            </a:extLst>
          </p:cNvPr>
          <p:cNvSpPr txBox="1"/>
          <p:nvPr/>
        </p:nvSpPr>
        <p:spPr>
          <a:xfrm>
            <a:off x="4654441" y="302807"/>
            <a:ext cx="1592014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Revisión</a:t>
            </a:r>
            <a:r>
              <a:rPr lang="en-US" sz="1400" spc="-56" dirty="0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 de </a:t>
            </a: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literatura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14" name="TextBox 15">
            <a:extLst>
              <a:ext uri="{FF2B5EF4-FFF2-40B4-BE49-F238E27FC236}">
                <a16:creationId xmlns:a16="http://schemas.microsoft.com/office/drawing/2014/main" id="{665A6ECD-BDCF-DB99-BC23-0EAFA72210A3}"/>
              </a:ext>
            </a:extLst>
          </p:cNvPr>
          <p:cNvSpPr txBox="1"/>
          <p:nvPr/>
        </p:nvSpPr>
        <p:spPr>
          <a:xfrm>
            <a:off x="3565772" y="302807"/>
            <a:ext cx="917404" cy="2397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Hipótesis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18" name="TextBox 14">
            <a:extLst>
              <a:ext uri="{FF2B5EF4-FFF2-40B4-BE49-F238E27FC236}">
                <a16:creationId xmlns:a16="http://schemas.microsoft.com/office/drawing/2014/main" id="{B6C57A9D-3F00-B3CD-4915-04824A370B02}"/>
              </a:ext>
            </a:extLst>
          </p:cNvPr>
          <p:cNvSpPr txBox="1"/>
          <p:nvPr/>
        </p:nvSpPr>
        <p:spPr>
          <a:xfrm>
            <a:off x="8896798" y="311960"/>
            <a:ext cx="1657537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Conslusiones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19" name="TextBox 14">
            <a:extLst>
              <a:ext uri="{FF2B5EF4-FFF2-40B4-BE49-F238E27FC236}">
                <a16:creationId xmlns:a16="http://schemas.microsoft.com/office/drawing/2014/main" id="{F8863FB6-B6B8-A941-76FD-1186FB5535A2}"/>
              </a:ext>
            </a:extLst>
          </p:cNvPr>
          <p:cNvSpPr txBox="1"/>
          <p:nvPr/>
        </p:nvSpPr>
        <p:spPr>
          <a:xfrm>
            <a:off x="6084622" y="302807"/>
            <a:ext cx="1657537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Metodología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20" name="TextBox 14">
            <a:extLst>
              <a:ext uri="{FF2B5EF4-FFF2-40B4-BE49-F238E27FC236}">
                <a16:creationId xmlns:a16="http://schemas.microsoft.com/office/drawing/2014/main" id="{F3C6DE65-23BC-8229-9A3E-88FA21B01E93}"/>
              </a:ext>
            </a:extLst>
          </p:cNvPr>
          <p:cNvSpPr txBox="1"/>
          <p:nvPr/>
        </p:nvSpPr>
        <p:spPr>
          <a:xfrm>
            <a:off x="7514803" y="302807"/>
            <a:ext cx="1657537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Hallazgos</a:t>
            </a:r>
            <a:r>
              <a:rPr lang="en-US" sz="1400" spc="-56" dirty="0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 / </a:t>
            </a: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Análisis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21" name="TextBox 14">
            <a:extLst>
              <a:ext uri="{FF2B5EF4-FFF2-40B4-BE49-F238E27FC236}">
                <a16:creationId xmlns:a16="http://schemas.microsoft.com/office/drawing/2014/main" id="{D7A539C5-7655-F3C2-690D-AF91D76C1A12}"/>
              </a:ext>
            </a:extLst>
          </p:cNvPr>
          <p:cNvSpPr txBox="1"/>
          <p:nvPr/>
        </p:nvSpPr>
        <p:spPr>
          <a:xfrm>
            <a:off x="9902189" y="321113"/>
            <a:ext cx="1657537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Reflexión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</p:spTree>
    <p:extLst>
      <p:ext uri="{BB962C8B-B14F-4D97-AF65-F5344CB8AC3E}">
        <p14:creationId xmlns:p14="http://schemas.microsoft.com/office/powerpoint/2010/main" val="9326944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688DD0-8B93-8CAA-7D4C-FB45AE1C17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09F715DF-EE49-5E01-74F1-F9B6D5608E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015" y="92393"/>
            <a:ext cx="625840" cy="736775"/>
          </a:xfrm>
          <a:prstGeom prst="rect">
            <a:avLst/>
          </a:prstGeom>
        </p:spPr>
      </p:pic>
      <p:sp>
        <p:nvSpPr>
          <p:cNvPr id="16" name="Title 2">
            <a:extLst>
              <a:ext uri="{FF2B5EF4-FFF2-40B4-BE49-F238E27FC236}">
                <a16:creationId xmlns:a16="http://schemas.microsoft.com/office/drawing/2014/main" id="{A1CE2B92-7976-4ED2-CD1C-3137E1B128A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72651" y="929022"/>
            <a:ext cx="10515600" cy="6555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000" dirty="0" err="1">
                <a:solidFill>
                  <a:schemeClr val="bg1">
                    <a:lumMod val="75000"/>
                  </a:schemeClr>
                </a:solidFill>
                <a:latin typeface="Staatliches" pitchFamily="2" charset="0"/>
              </a:rPr>
              <a:t>contacto</a:t>
            </a:r>
            <a:endParaRPr lang="en-IN" sz="4000" dirty="0">
              <a:solidFill>
                <a:schemeClr val="bg1">
                  <a:lumMod val="75000"/>
                </a:schemeClr>
              </a:solidFill>
              <a:latin typeface="Staatliches" pitchFamily="2" charset="0"/>
            </a:endParaRPr>
          </a:p>
        </p:txBody>
      </p:sp>
      <p:sp>
        <p:nvSpPr>
          <p:cNvPr id="8" name="TextBox 12">
            <a:extLst>
              <a:ext uri="{FF2B5EF4-FFF2-40B4-BE49-F238E27FC236}">
                <a16:creationId xmlns:a16="http://schemas.microsoft.com/office/drawing/2014/main" id="{09894C2F-B673-3FBA-230E-4BDA1AA50CDC}"/>
              </a:ext>
            </a:extLst>
          </p:cNvPr>
          <p:cNvSpPr txBox="1"/>
          <p:nvPr/>
        </p:nvSpPr>
        <p:spPr>
          <a:xfrm>
            <a:off x="1377763" y="302807"/>
            <a:ext cx="917404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 Bold"/>
                <a:ea typeface="Telegraf Bold"/>
                <a:cs typeface="Telegraf Bold"/>
                <a:sym typeface="Telegraf Bold"/>
              </a:rPr>
              <a:t>Introducción</a:t>
            </a:r>
            <a:endParaRPr lang="en-US" sz="1400" spc="-56" dirty="0">
              <a:solidFill>
                <a:schemeClr val="bg1"/>
              </a:solidFill>
              <a:latin typeface="Telegraf Bold"/>
              <a:ea typeface="Telegraf Bold"/>
              <a:cs typeface="Telegraf Bold"/>
              <a:sym typeface="Telegraf Bold"/>
            </a:endParaRPr>
          </a:p>
        </p:txBody>
      </p:sp>
      <p:sp>
        <p:nvSpPr>
          <p:cNvPr id="17" name="TextBox 13">
            <a:extLst>
              <a:ext uri="{FF2B5EF4-FFF2-40B4-BE49-F238E27FC236}">
                <a16:creationId xmlns:a16="http://schemas.microsoft.com/office/drawing/2014/main" id="{3F6B8C57-BA73-9D52-5442-147FBD2F0BC8}"/>
              </a:ext>
            </a:extLst>
          </p:cNvPr>
          <p:cNvSpPr txBox="1"/>
          <p:nvPr/>
        </p:nvSpPr>
        <p:spPr>
          <a:xfrm>
            <a:off x="2466433" y="302807"/>
            <a:ext cx="928073" cy="2397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Problema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18" name="TextBox 14">
            <a:extLst>
              <a:ext uri="{FF2B5EF4-FFF2-40B4-BE49-F238E27FC236}">
                <a16:creationId xmlns:a16="http://schemas.microsoft.com/office/drawing/2014/main" id="{B7E4BCC5-C533-BAF9-9419-400802893A74}"/>
              </a:ext>
            </a:extLst>
          </p:cNvPr>
          <p:cNvSpPr txBox="1"/>
          <p:nvPr/>
        </p:nvSpPr>
        <p:spPr>
          <a:xfrm>
            <a:off x="4654441" y="302807"/>
            <a:ext cx="1592014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Revisión</a:t>
            </a:r>
            <a:r>
              <a:rPr lang="en-US" sz="1400" spc="-56" dirty="0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 de </a:t>
            </a: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literatura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19" name="TextBox 15">
            <a:extLst>
              <a:ext uri="{FF2B5EF4-FFF2-40B4-BE49-F238E27FC236}">
                <a16:creationId xmlns:a16="http://schemas.microsoft.com/office/drawing/2014/main" id="{7DB8862A-65F3-E4AC-BB5C-A6514C50D66D}"/>
              </a:ext>
            </a:extLst>
          </p:cNvPr>
          <p:cNvSpPr txBox="1"/>
          <p:nvPr/>
        </p:nvSpPr>
        <p:spPr>
          <a:xfrm>
            <a:off x="3565772" y="302807"/>
            <a:ext cx="917404" cy="2397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Hipótesis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20" name="TextBox 14">
            <a:extLst>
              <a:ext uri="{FF2B5EF4-FFF2-40B4-BE49-F238E27FC236}">
                <a16:creationId xmlns:a16="http://schemas.microsoft.com/office/drawing/2014/main" id="{FE8F33A2-3D5E-17E6-F7E1-F69E247701AB}"/>
              </a:ext>
            </a:extLst>
          </p:cNvPr>
          <p:cNvSpPr txBox="1"/>
          <p:nvPr/>
        </p:nvSpPr>
        <p:spPr>
          <a:xfrm>
            <a:off x="8896798" y="311960"/>
            <a:ext cx="1657537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Conslusiones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21" name="TextBox 14">
            <a:extLst>
              <a:ext uri="{FF2B5EF4-FFF2-40B4-BE49-F238E27FC236}">
                <a16:creationId xmlns:a16="http://schemas.microsoft.com/office/drawing/2014/main" id="{946632F0-8BEE-9F75-7DCE-DF2CB97E1D8D}"/>
              </a:ext>
            </a:extLst>
          </p:cNvPr>
          <p:cNvSpPr txBox="1"/>
          <p:nvPr/>
        </p:nvSpPr>
        <p:spPr>
          <a:xfrm>
            <a:off x="6084622" y="302807"/>
            <a:ext cx="1657537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Metodología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22" name="TextBox 14">
            <a:extLst>
              <a:ext uri="{FF2B5EF4-FFF2-40B4-BE49-F238E27FC236}">
                <a16:creationId xmlns:a16="http://schemas.microsoft.com/office/drawing/2014/main" id="{3E2F80B5-B6CB-FD03-C84F-4F6EABBB8B38}"/>
              </a:ext>
            </a:extLst>
          </p:cNvPr>
          <p:cNvSpPr txBox="1"/>
          <p:nvPr/>
        </p:nvSpPr>
        <p:spPr>
          <a:xfrm>
            <a:off x="7514803" y="302807"/>
            <a:ext cx="1657537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Hallazgos</a:t>
            </a:r>
            <a:r>
              <a:rPr lang="en-US" sz="1400" spc="-56" dirty="0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 / </a:t>
            </a: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Análisis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23" name="TextBox 14">
            <a:extLst>
              <a:ext uri="{FF2B5EF4-FFF2-40B4-BE49-F238E27FC236}">
                <a16:creationId xmlns:a16="http://schemas.microsoft.com/office/drawing/2014/main" id="{E73BA4FF-51C3-5FB1-885B-6FC56ACA4890}"/>
              </a:ext>
            </a:extLst>
          </p:cNvPr>
          <p:cNvSpPr txBox="1"/>
          <p:nvPr/>
        </p:nvSpPr>
        <p:spPr>
          <a:xfrm>
            <a:off x="9902189" y="321113"/>
            <a:ext cx="1657537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Reflexión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AA8923F-8336-9FF9-6B12-4E1B697C74E7}"/>
              </a:ext>
            </a:extLst>
          </p:cNvPr>
          <p:cNvSpPr txBox="1"/>
          <p:nvPr/>
        </p:nvSpPr>
        <p:spPr>
          <a:xfrm>
            <a:off x="11061700" y="6488668"/>
            <a:ext cx="1130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Reflexión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C3BEDE40-1FBC-67BD-2C47-E3AE799D9050}"/>
              </a:ext>
            </a:extLst>
          </p:cNvPr>
          <p:cNvSpPr/>
          <p:nvPr/>
        </p:nvSpPr>
        <p:spPr>
          <a:xfrm>
            <a:off x="10352380" y="274889"/>
            <a:ext cx="804570" cy="332193"/>
          </a:xfrm>
          <a:prstGeom prst="roundRect">
            <a:avLst/>
          </a:prstGeom>
          <a:noFill/>
          <a:ln>
            <a:solidFill>
              <a:srgbClr val="2A9AA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2295F749-D954-4876-E017-DC03F366DE4B}"/>
              </a:ext>
            </a:extLst>
          </p:cNvPr>
          <p:cNvGrpSpPr/>
          <p:nvPr/>
        </p:nvGrpSpPr>
        <p:grpSpPr>
          <a:xfrm>
            <a:off x="706770" y="1671868"/>
            <a:ext cx="11167730" cy="4424132"/>
            <a:chOff x="706771" y="1671868"/>
            <a:chExt cx="5347259" cy="2857372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56E7BD22-B6A3-5A78-A4A9-37BA4C23A628}"/>
                </a:ext>
              </a:extLst>
            </p:cNvPr>
            <p:cNvSpPr/>
            <p:nvPr/>
          </p:nvSpPr>
          <p:spPr>
            <a:xfrm>
              <a:off x="706772" y="1684440"/>
              <a:ext cx="5238774" cy="2844800"/>
            </a:xfrm>
            <a:prstGeom prst="rect">
              <a:avLst/>
            </a:prstGeom>
            <a:solidFill>
              <a:srgbClr val="50C4D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8A74EE84-1E42-41CD-EFF9-DA8F37D22104}"/>
                </a:ext>
              </a:extLst>
            </p:cNvPr>
            <p:cNvSpPr/>
            <p:nvPr/>
          </p:nvSpPr>
          <p:spPr>
            <a:xfrm>
              <a:off x="706772" y="1671868"/>
              <a:ext cx="5238774" cy="779263"/>
            </a:xfrm>
            <a:prstGeom prst="rect">
              <a:avLst/>
            </a:prstGeom>
            <a:solidFill>
              <a:srgbClr val="2A9AA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Title 2">
              <a:extLst>
                <a:ext uri="{FF2B5EF4-FFF2-40B4-BE49-F238E27FC236}">
                  <a16:creationId xmlns:a16="http://schemas.microsoft.com/office/drawing/2014/main" id="{ED13F836-E57C-197E-5A79-26B566861E07}"/>
                </a:ext>
              </a:extLst>
            </p:cNvPr>
            <p:cNvSpPr txBox="1">
              <a:spLocks/>
            </p:cNvSpPr>
            <p:nvPr/>
          </p:nvSpPr>
          <p:spPr>
            <a:xfrm>
              <a:off x="706771" y="1954105"/>
              <a:ext cx="5238774" cy="311714"/>
            </a:xfrm>
            <a:prstGeom prst="rect">
              <a:avLst/>
            </a:prstGeom>
            <a:noFill/>
          </p:spPr>
          <p:txBody>
            <a:bodyPr vert="horz" wrap="square" lIns="91440" tIns="45720" rIns="91440" bIns="45720" rtlCol="0" anchor="ctr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IN" sz="2800" dirty="0" err="1">
                  <a:solidFill>
                    <a:schemeClr val="bg1"/>
                  </a:solidFill>
                  <a:latin typeface="Aptos" panose="020B0004020202020204" pitchFamily="34" charset="0"/>
                </a:rPr>
                <a:t>Génesis</a:t>
              </a:r>
              <a:r>
                <a:rPr lang="en-IN" sz="2800" dirty="0">
                  <a:solidFill>
                    <a:schemeClr val="bg1"/>
                  </a:solidFill>
                  <a:latin typeface="Aptos" panose="020B0004020202020204" pitchFamily="34" charset="0"/>
                </a:rPr>
                <a:t> M. Ojeda Rosa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D86EF20F-B321-8700-5F11-B0CF9F30797A}"/>
                </a:ext>
              </a:extLst>
            </p:cNvPr>
            <p:cNvSpPr txBox="1"/>
            <p:nvPr/>
          </p:nvSpPr>
          <p:spPr>
            <a:xfrm>
              <a:off x="781135" y="2509400"/>
              <a:ext cx="5272895" cy="25841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endParaRPr lang="es-ES" sz="2000" dirty="0">
                <a:solidFill>
                  <a:schemeClr val="bg1"/>
                </a:solidFill>
                <a:latin typeface="Aptos" panose="020B0004020202020204" pitchFamily="34" charset="0"/>
              </a:endParaRPr>
            </a:p>
          </p:txBody>
        </p:sp>
      </p:grpSp>
      <p:sp>
        <p:nvSpPr>
          <p:cNvPr id="65" name="Freeform 30">
            <a:extLst>
              <a:ext uri="{FF2B5EF4-FFF2-40B4-BE49-F238E27FC236}">
                <a16:creationId xmlns:a16="http://schemas.microsoft.com/office/drawing/2014/main" id="{1FA3DF04-7BB5-667A-11EB-968ED7820F5A}"/>
              </a:ext>
            </a:extLst>
          </p:cNvPr>
          <p:cNvSpPr/>
          <p:nvPr/>
        </p:nvSpPr>
        <p:spPr>
          <a:xfrm>
            <a:off x="862078" y="5209291"/>
            <a:ext cx="700021" cy="684133"/>
          </a:xfrm>
          <a:custGeom>
            <a:avLst/>
            <a:gdLst/>
            <a:ahLst/>
            <a:cxnLst/>
            <a:rect l="l" t="t" r="r" b="b"/>
            <a:pathLst>
              <a:path w="302381" h="302381">
                <a:moveTo>
                  <a:pt x="0" y="0"/>
                </a:moveTo>
                <a:lnTo>
                  <a:pt x="302381" y="0"/>
                </a:lnTo>
                <a:lnTo>
                  <a:pt x="302381" y="302381"/>
                </a:lnTo>
                <a:lnTo>
                  <a:pt x="0" y="30238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66" name="Freeform 31">
            <a:extLst>
              <a:ext uri="{FF2B5EF4-FFF2-40B4-BE49-F238E27FC236}">
                <a16:creationId xmlns:a16="http://schemas.microsoft.com/office/drawing/2014/main" id="{055ECE0A-B66F-5EE3-4C06-F7C0552EB636}"/>
              </a:ext>
            </a:extLst>
          </p:cNvPr>
          <p:cNvSpPr/>
          <p:nvPr/>
        </p:nvSpPr>
        <p:spPr>
          <a:xfrm>
            <a:off x="862079" y="4124336"/>
            <a:ext cx="700021" cy="684133"/>
          </a:xfrm>
          <a:custGeom>
            <a:avLst/>
            <a:gdLst/>
            <a:ahLst/>
            <a:cxnLst/>
            <a:rect l="l" t="t" r="r" b="b"/>
            <a:pathLst>
              <a:path w="302381" h="302381">
                <a:moveTo>
                  <a:pt x="0" y="0"/>
                </a:moveTo>
                <a:lnTo>
                  <a:pt x="302381" y="0"/>
                </a:lnTo>
                <a:lnTo>
                  <a:pt x="302381" y="302381"/>
                </a:lnTo>
                <a:lnTo>
                  <a:pt x="0" y="30238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67" name="Picture 66">
            <a:extLst>
              <a:ext uri="{FF2B5EF4-FFF2-40B4-BE49-F238E27FC236}">
                <a16:creationId xmlns:a16="http://schemas.microsoft.com/office/drawing/2014/main" id="{8905D190-123B-E85B-06A1-F0C3A7FBC3D0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15000" t="30751" r="44603" b="30925"/>
          <a:stretch/>
        </p:blipFill>
        <p:spPr>
          <a:xfrm>
            <a:off x="806594" y="3015097"/>
            <a:ext cx="810988" cy="769359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A0B62ACF-03A8-7447-7720-98B9D5658B2E}"/>
              </a:ext>
            </a:extLst>
          </p:cNvPr>
          <p:cNvSpPr txBox="1"/>
          <p:nvPr/>
        </p:nvSpPr>
        <p:spPr>
          <a:xfrm>
            <a:off x="1693782" y="3138748"/>
            <a:ext cx="8483601" cy="459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l">
              <a:lnSpc>
                <a:spcPts val="2750"/>
              </a:lnSpc>
            </a:pPr>
            <a:r>
              <a:rPr lang="en-US" sz="2800" b="0" i="0" dirty="0">
                <a:solidFill>
                  <a:schemeClr val="bg1"/>
                </a:solidFill>
                <a:effectLst/>
                <a:latin typeface="-apple-system"/>
              </a:rPr>
              <a:t>www.linkedin.com/in/génesis-ojeda-451576302</a:t>
            </a:r>
            <a:endParaRPr lang="en-US" sz="2800" b="0" i="0" dirty="0">
              <a:solidFill>
                <a:schemeClr val="bg1"/>
              </a:solidFill>
              <a:effectLst/>
              <a:latin typeface="Aptos" panose="020B0004020202020204" pitchFamily="34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7388C1D0-82A1-D40C-21C9-E33B0107AB16}"/>
              </a:ext>
            </a:extLst>
          </p:cNvPr>
          <p:cNvSpPr txBox="1"/>
          <p:nvPr/>
        </p:nvSpPr>
        <p:spPr>
          <a:xfrm>
            <a:off x="1717407" y="4196533"/>
            <a:ext cx="4823093" cy="459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l">
              <a:lnSpc>
                <a:spcPts val="2750"/>
              </a:lnSpc>
            </a:pPr>
            <a:r>
              <a:rPr lang="en-US" sz="2800" b="0" i="0" dirty="0">
                <a:solidFill>
                  <a:schemeClr val="bg1"/>
                </a:solidFill>
                <a:effectLst/>
                <a:latin typeface="-apple-system"/>
              </a:rPr>
              <a:t>genesisojeda@ojedatech.com</a:t>
            </a:r>
            <a:endParaRPr lang="en-US" sz="2800" b="0" i="0" dirty="0">
              <a:solidFill>
                <a:schemeClr val="bg1"/>
              </a:solidFill>
              <a:effectLst/>
              <a:latin typeface="Aptos" panose="020B0004020202020204" pitchFamily="34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0563ADFA-F1BD-1371-862D-A0C7A890D58D}"/>
              </a:ext>
            </a:extLst>
          </p:cNvPr>
          <p:cNvSpPr txBox="1"/>
          <p:nvPr/>
        </p:nvSpPr>
        <p:spPr>
          <a:xfrm>
            <a:off x="1717407" y="5321358"/>
            <a:ext cx="5797396" cy="459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l">
              <a:lnSpc>
                <a:spcPts val="2750"/>
              </a:lnSpc>
            </a:pPr>
            <a:r>
              <a:rPr lang="en-US" sz="2800" b="0" i="0" dirty="0">
                <a:solidFill>
                  <a:schemeClr val="bg1"/>
                </a:solidFill>
                <a:effectLst/>
                <a:latin typeface="-apple-system"/>
              </a:rPr>
              <a:t>https://www.ojedatech.com/genesis</a:t>
            </a:r>
            <a:endParaRPr lang="en-US" sz="2800" b="0" i="0" dirty="0">
              <a:solidFill>
                <a:schemeClr val="bg1"/>
              </a:solidFill>
              <a:effectLst/>
              <a:latin typeface="Aptos" panose="020B0004020202020204" pitchFamily="34" charset="0"/>
            </a:endParaRPr>
          </a:p>
        </p:txBody>
      </p:sp>
      <p:pic>
        <p:nvPicPr>
          <p:cNvPr id="74" name="Picture 73">
            <a:extLst>
              <a:ext uri="{FF2B5EF4-FFF2-40B4-BE49-F238E27FC236}">
                <a16:creationId xmlns:a16="http://schemas.microsoft.com/office/drawing/2014/main" id="{A3ADF604-FC73-0D14-8A63-C22FAE0CE54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91244" y="3429000"/>
            <a:ext cx="2524677" cy="2524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72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2">
            <a:extLst>
              <a:ext uri="{FF2B5EF4-FFF2-40B4-BE49-F238E27FC236}">
                <a16:creationId xmlns:a16="http://schemas.microsoft.com/office/drawing/2014/main" id="{6E5A642E-5214-DBE6-12BA-620C6D7A142B}"/>
              </a:ext>
            </a:extLst>
          </p:cNvPr>
          <p:cNvSpPr txBox="1"/>
          <p:nvPr/>
        </p:nvSpPr>
        <p:spPr>
          <a:xfrm>
            <a:off x="1377763" y="302807"/>
            <a:ext cx="917404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 Bold"/>
                <a:ea typeface="Telegraf Bold"/>
                <a:cs typeface="Telegraf Bold"/>
                <a:sym typeface="Telegraf Bold"/>
              </a:rPr>
              <a:t>Introducción</a:t>
            </a:r>
            <a:endParaRPr lang="en-US" sz="1400" spc="-56" dirty="0">
              <a:solidFill>
                <a:schemeClr val="bg1"/>
              </a:solidFill>
              <a:latin typeface="Telegraf Bold"/>
              <a:ea typeface="Telegraf Bold"/>
              <a:cs typeface="Telegraf Bold"/>
              <a:sym typeface="Telegraf Bold"/>
            </a:endParaRPr>
          </a:p>
        </p:txBody>
      </p:sp>
      <p:sp>
        <p:nvSpPr>
          <p:cNvPr id="5" name="TextBox 13">
            <a:extLst>
              <a:ext uri="{FF2B5EF4-FFF2-40B4-BE49-F238E27FC236}">
                <a16:creationId xmlns:a16="http://schemas.microsoft.com/office/drawing/2014/main" id="{6D1AC961-27EC-5953-306A-82E84A12D229}"/>
              </a:ext>
            </a:extLst>
          </p:cNvPr>
          <p:cNvSpPr txBox="1"/>
          <p:nvPr/>
        </p:nvSpPr>
        <p:spPr>
          <a:xfrm>
            <a:off x="2466433" y="302807"/>
            <a:ext cx="928073" cy="2397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Problema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6" name="TextBox 14">
            <a:extLst>
              <a:ext uri="{FF2B5EF4-FFF2-40B4-BE49-F238E27FC236}">
                <a16:creationId xmlns:a16="http://schemas.microsoft.com/office/drawing/2014/main" id="{6482C711-0FE1-D545-61BC-992886751845}"/>
              </a:ext>
            </a:extLst>
          </p:cNvPr>
          <p:cNvSpPr txBox="1"/>
          <p:nvPr/>
        </p:nvSpPr>
        <p:spPr>
          <a:xfrm>
            <a:off x="4654441" y="302807"/>
            <a:ext cx="1592014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Revisión</a:t>
            </a:r>
            <a:r>
              <a:rPr lang="en-US" sz="1400" spc="-56" dirty="0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 de </a:t>
            </a: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literatura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7" name="TextBox 15">
            <a:extLst>
              <a:ext uri="{FF2B5EF4-FFF2-40B4-BE49-F238E27FC236}">
                <a16:creationId xmlns:a16="http://schemas.microsoft.com/office/drawing/2014/main" id="{25923BE0-804A-EE8E-28C8-180D4CC56F18}"/>
              </a:ext>
            </a:extLst>
          </p:cNvPr>
          <p:cNvSpPr txBox="1"/>
          <p:nvPr/>
        </p:nvSpPr>
        <p:spPr>
          <a:xfrm>
            <a:off x="3565772" y="302807"/>
            <a:ext cx="917404" cy="2397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Hipótesis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9" name="TextBox 14">
            <a:extLst>
              <a:ext uri="{FF2B5EF4-FFF2-40B4-BE49-F238E27FC236}">
                <a16:creationId xmlns:a16="http://schemas.microsoft.com/office/drawing/2014/main" id="{9B387123-917D-0EB6-5697-49E579EC4B6F}"/>
              </a:ext>
            </a:extLst>
          </p:cNvPr>
          <p:cNvSpPr txBox="1"/>
          <p:nvPr/>
        </p:nvSpPr>
        <p:spPr>
          <a:xfrm>
            <a:off x="6084622" y="302807"/>
            <a:ext cx="1657537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Metodología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24EA19D-408C-D805-DFEB-3B742EAAFCC6}"/>
              </a:ext>
            </a:extLst>
          </p:cNvPr>
          <p:cNvSpPr txBox="1"/>
          <p:nvPr/>
        </p:nvSpPr>
        <p:spPr>
          <a:xfrm>
            <a:off x="7514803" y="302807"/>
            <a:ext cx="1657537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Hallazgos</a:t>
            </a:r>
            <a:r>
              <a:rPr lang="en-US" sz="1400" spc="-56" dirty="0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 / </a:t>
            </a: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Análisis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2D433A5-D3E5-C761-A2BF-10F5A8FD40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015" y="92393"/>
            <a:ext cx="625840" cy="736775"/>
          </a:xfrm>
          <a:prstGeom prst="rect">
            <a:avLst/>
          </a:prstGeom>
        </p:spPr>
      </p:pic>
      <p:sp>
        <p:nvSpPr>
          <p:cNvPr id="15" name="Title 2">
            <a:extLst>
              <a:ext uri="{FF2B5EF4-FFF2-40B4-BE49-F238E27FC236}">
                <a16:creationId xmlns:a16="http://schemas.microsoft.com/office/drawing/2014/main" id="{0EBAD30F-1AE8-F6C6-0B14-C540016EA94A}"/>
              </a:ext>
            </a:extLst>
          </p:cNvPr>
          <p:cNvSpPr txBox="1">
            <a:spLocks/>
          </p:cNvSpPr>
          <p:nvPr/>
        </p:nvSpPr>
        <p:spPr>
          <a:xfrm>
            <a:off x="672651" y="929022"/>
            <a:ext cx="10515600" cy="655564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4000" dirty="0" err="1">
                <a:solidFill>
                  <a:schemeClr val="bg1">
                    <a:lumMod val="75000"/>
                  </a:schemeClr>
                </a:solidFill>
                <a:latin typeface="Staatliches" pitchFamily="2" charset="0"/>
              </a:rPr>
              <a:t>Relevancia</a:t>
            </a:r>
            <a:r>
              <a:rPr lang="en-IN" sz="4000" dirty="0">
                <a:solidFill>
                  <a:schemeClr val="bg1">
                    <a:lumMod val="75000"/>
                  </a:schemeClr>
                </a:solidFill>
                <a:latin typeface="Staatliches" pitchFamily="2" charset="0"/>
              </a:rPr>
              <a:t> y </a:t>
            </a:r>
            <a:r>
              <a:rPr lang="en-IN" sz="4000" dirty="0" err="1">
                <a:solidFill>
                  <a:schemeClr val="bg1">
                    <a:lumMod val="75000"/>
                  </a:schemeClr>
                </a:solidFill>
                <a:latin typeface="Staatliches" pitchFamily="2" charset="0"/>
              </a:rPr>
              <a:t>significado</a:t>
            </a:r>
            <a:r>
              <a:rPr lang="en-IN" sz="4000" dirty="0">
                <a:solidFill>
                  <a:schemeClr val="bg1">
                    <a:lumMod val="75000"/>
                  </a:schemeClr>
                </a:solidFill>
                <a:latin typeface="Staatliches" pitchFamily="2" charset="0"/>
              </a:rPr>
              <a:t> del </a:t>
            </a:r>
            <a:r>
              <a:rPr lang="en-IN" sz="4000" dirty="0" err="1">
                <a:solidFill>
                  <a:schemeClr val="bg1">
                    <a:lumMod val="75000"/>
                  </a:schemeClr>
                </a:solidFill>
                <a:latin typeface="Staatliches" pitchFamily="2" charset="0"/>
              </a:rPr>
              <a:t>problema</a:t>
            </a:r>
            <a:endParaRPr lang="en-IN" sz="4000" dirty="0">
              <a:solidFill>
                <a:schemeClr val="bg1">
                  <a:lumMod val="75000"/>
                </a:schemeClr>
              </a:solidFill>
              <a:latin typeface="Staatliches" pitchFamily="2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055CCCB-2D3E-0F01-F2ED-B7FC44F7E457}"/>
              </a:ext>
            </a:extLst>
          </p:cNvPr>
          <p:cNvGrpSpPr/>
          <p:nvPr/>
        </p:nvGrpSpPr>
        <p:grpSpPr>
          <a:xfrm>
            <a:off x="213669" y="7348882"/>
            <a:ext cx="11292753" cy="2995579"/>
            <a:chOff x="650935" y="3715565"/>
            <a:chExt cx="11292753" cy="2995579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6F23B949-EDFB-A5F2-FEAA-FAC2A7AE82A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53896" y="3715565"/>
              <a:ext cx="3889792" cy="2369048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AFB7453-BDE0-FA46-1013-558A06864E3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7884" r="12175"/>
            <a:stretch/>
          </p:blipFill>
          <p:spPr>
            <a:xfrm>
              <a:off x="650935" y="3893580"/>
              <a:ext cx="7369910" cy="2817564"/>
            </a:xfrm>
            <a:prstGeom prst="rect">
              <a:avLst/>
            </a:prstGeom>
          </p:spPr>
        </p:pic>
      </p:grpSp>
      <p:sp>
        <p:nvSpPr>
          <p:cNvPr id="18" name="TextBox 14">
            <a:extLst>
              <a:ext uri="{FF2B5EF4-FFF2-40B4-BE49-F238E27FC236}">
                <a16:creationId xmlns:a16="http://schemas.microsoft.com/office/drawing/2014/main" id="{DA056668-0731-F131-B2AF-3873D94A6158}"/>
              </a:ext>
            </a:extLst>
          </p:cNvPr>
          <p:cNvSpPr txBox="1"/>
          <p:nvPr/>
        </p:nvSpPr>
        <p:spPr>
          <a:xfrm>
            <a:off x="8905360" y="293488"/>
            <a:ext cx="1657537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Conslusiones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19" name="TextBox 14">
            <a:extLst>
              <a:ext uri="{FF2B5EF4-FFF2-40B4-BE49-F238E27FC236}">
                <a16:creationId xmlns:a16="http://schemas.microsoft.com/office/drawing/2014/main" id="{C76CFD7D-BF4D-96C2-98F1-22EAE70979A7}"/>
              </a:ext>
            </a:extLst>
          </p:cNvPr>
          <p:cNvSpPr txBox="1"/>
          <p:nvPr/>
        </p:nvSpPr>
        <p:spPr>
          <a:xfrm>
            <a:off x="9910751" y="302641"/>
            <a:ext cx="1657537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Reflexión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323971C-D8E1-57A1-4BE4-20DC94CA17D0}"/>
              </a:ext>
            </a:extLst>
          </p:cNvPr>
          <p:cNvSpPr txBox="1"/>
          <p:nvPr/>
        </p:nvSpPr>
        <p:spPr>
          <a:xfrm>
            <a:off x="640778" y="1714683"/>
            <a:ext cx="1155122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s-ES" dirty="0">
                <a:solidFill>
                  <a:schemeClr val="bg1"/>
                </a:solidFill>
                <a:latin typeface="Aptos" panose="020B0004020202020204" pitchFamily="34" charset="0"/>
              </a:rPr>
              <a:t>🔑 </a:t>
            </a:r>
            <a:r>
              <a:rPr lang="es-ES" b="1" dirty="0">
                <a:solidFill>
                  <a:schemeClr val="bg1"/>
                </a:solidFill>
                <a:latin typeface="Aptos" panose="020B0004020202020204" pitchFamily="34" charset="0"/>
              </a:rPr>
              <a:t>Algoritmos en riesgo:</a:t>
            </a:r>
            <a:r>
              <a:rPr lang="es-ES" dirty="0">
                <a:solidFill>
                  <a:schemeClr val="bg1"/>
                </a:solidFill>
                <a:latin typeface="Aptos" panose="020B0004020202020204" pitchFamily="34" charset="0"/>
              </a:rPr>
              <a:t> El algoritmo de Shor amenaza cifrados asimétricos y Grover a simétricos.</a:t>
            </a:r>
          </a:p>
          <a:p>
            <a:pPr>
              <a:buNone/>
            </a:pPr>
            <a:endParaRPr lang="es-ES" dirty="0">
              <a:solidFill>
                <a:schemeClr val="bg1"/>
              </a:solidFill>
              <a:latin typeface="Aptos" panose="020B0004020202020204" pitchFamily="34" charset="0"/>
            </a:endParaRPr>
          </a:p>
          <a:p>
            <a:pPr>
              <a:buNone/>
            </a:pPr>
            <a:r>
              <a:rPr lang="es-ES" dirty="0">
                <a:solidFill>
                  <a:schemeClr val="bg1"/>
                </a:solidFill>
                <a:latin typeface="Aptos" panose="020B0004020202020204" pitchFamily="34" charset="0"/>
              </a:rPr>
              <a:t>🏦 </a:t>
            </a:r>
            <a:r>
              <a:rPr lang="es-ES" b="1" dirty="0">
                <a:solidFill>
                  <a:schemeClr val="bg1"/>
                </a:solidFill>
                <a:latin typeface="Aptos" panose="020B0004020202020204" pitchFamily="34" charset="0"/>
              </a:rPr>
              <a:t>Sectores vulnerables:</a:t>
            </a:r>
            <a:r>
              <a:rPr lang="es-ES" dirty="0">
                <a:solidFill>
                  <a:schemeClr val="bg1"/>
                </a:solidFill>
                <a:latin typeface="Aptos" panose="020B0004020202020204" pitchFamily="34" charset="0"/>
              </a:rPr>
              <a:t> Bancos, gobiernos e infraestructuras críticas en peligro.</a:t>
            </a:r>
          </a:p>
          <a:p>
            <a:pPr>
              <a:buNone/>
            </a:pPr>
            <a:endParaRPr lang="es-ES" dirty="0">
              <a:solidFill>
                <a:schemeClr val="bg1"/>
              </a:solidFill>
              <a:latin typeface="Aptos" panose="020B0004020202020204" pitchFamily="34" charset="0"/>
            </a:endParaRPr>
          </a:p>
          <a:p>
            <a:pPr>
              <a:buNone/>
            </a:pPr>
            <a:r>
              <a:rPr lang="es-ES" dirty="0">
                <a:solidFill>
                  <a:schemeClr val="bg1"/>
                </a:solidFill>
                <a:latin typeface="Aptos" panose="020B0004020202020204" pitchFamily="34" charset="0"/>
              </a:rPr>
              <a:t>🔍 </a:t>
            </a:r>
            <a:r>
              <a:rPr lang="es-ES" b="1" dirty="0">
                <a:solidFill>
                  <a:schemeClr val="bg1"/>
                </a:solidFill>
                <a:latin typeface="Aptos" panose="020B0004020202020204" pitchFamily="34" charset="0"/>
              </a:rPr>
              <a:t>Cibercrimen y espionaje:</a:t>
            </a:r>
            <a:r>
              <a:rPr lang="es-ES" dirty="0">
                <a:solidFill>
                  <a:schemeClr val="bg1"/>
                </a:solidFill>
                <a:latin typeface="Aptos" panose="020B0004020202020204" pitchFamily="34" charset="0"/>
              </a:rPr>
              <a:t> Europol advierte que criminales podrían descifrar datos acumulados.</a:t>
            </a:r>
          </a:p>
          <a:p>
            <a:pPr>
              <a:buNone/>
            </a:pPr>
            <a:endParaRPr lang="es-ES" dirty="0">
              <a:solidFill>
                <a:schemeClr val="bg1"/>
              </a:solidFill>
              <a:latin typeface="Aptos" panose="020B0004020202020204" pitchFamily="34" charset="0"/>
            </a:endParaRPr>
          </a:p>
          <a:p>
            <a:r>
              <a:rPr lang="es-ES" dirty="0">
                <a:solidFill>
                  <a:schemeClr val="bg1"/>
                </a:solidFill>
                <a:latin typeface="Aptos" panose="020B0004020202020204" pitchFamily="34" charset="0"/>
              </a:rPr>
              <a:t>💡 </a:t>
            </a:r>
            <a:r>
              <a:rPr lang="es-ES" b="1" dirty="0">
                <a:solidFill>
                  <a:schemeClr val="bg1"/>
                </a:solidFill>
                <a:latin typeface="Aptos" panose="020B0004020202020204" pitchFamily="34" charset="0"/>
              </a:rPr>
              <a:t>Soluciones emergentes:</a:t>
            </a:r>
            <a:r>
              <a:rPr lang="es-ES" dirty="0">
                <a:solidFill>
                  <a:schemeClr val="bg1"/>
                </a:solidFill>
                <a:latin typeface="Aptos" panose="020B0004020202020204" pitchFamily="34" charset="0"/>
              </a:rPr>
              <a:t> Avances en criptografía </a:t>
            </a:r>
            <a:r>
              <a:rPr lang="es-ES" dirty="0" err="1">
                <a:solidFill>
                  <a:schemeClr val="bg1"/>
                </a:solidFill>
                <a:latin typeface="Aptos" panose="020B0004020202020204" pitchFamily="34" charset="0"/>
              </a:rPr>
              <a:t>poscuántica</a:t>
            </a:r>
            <a:r>
              <a:rPr lang="es-ES" dirty="0">
                <a:solidFill>
                  <a:schemeClr val="bg1"/>
                </a:solidFill>
                <a:latin typeface="Aptos" panose="020B0004020202020204" pitchFamily="34" charset="0"/>
              </a:rPr>
              <a:t> y distribución de claves cuánticas.</a:t>
            </a:r>
          </a:p>
          <a:p>
            <a:endParaRPr lang="en-US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A58818B-1A61-B754-B9AD-8F4D719DF19F}"/>
              </a:ext>
            </a:extLst>
          </p:cNvPr>
          <p:cNvSpPr txBox="1"/>
          <p:nvPr/>
        </p:nvSpPr>
        <p:spPr>
          <a:xfrm>
            <a:off x="633791" y="4285140"/>
            <a:ext cx="105156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s-ES" dirty="0">
                <a:solidFill>
                  <a:schemeClr val="bg1"/>
                </a:solidFill>
                <a:latin typeface="Aptos" panose="020B0004020202020204" pitchFamily="34" charset="0"/>
              </a:rPr>
              <a:t>🌎 </a:t>
            </a:r>
            <a:r>
              <a:rPr lang="es-ES" b="1" dirty="0">
                <a:solidFill>
                  <a:schemeClr val="bg1"/>
                </a:solidFill>
                <a:latin typeface="Aptos" panose="020B0004020202020204" pitchFamily="34" charset="0"/>
              </a:rPr>
              <a:t>Interconexión digital:</a:t>
            </a:r>
            <a:r>
              <a:rPr lang="es-ES" dirty="0">
                <a:solidFill>
                  <a:schemeClr val="bg1"/>
                </a:solidFill>
                <a:latin typeface="Aptos" panose="020B0004020202020204" pitchFamily="34" charset="0"/>
              </a:rPr>
              <a:t> Todo sistema moderno depende de seguridad criptográfica.</a:t>
            </a:r>
          </a:p>
          <a:p>
            <a:pPr>
              <a:buNone/>
            </a:pPr>
            <a:endParaRPr lang="es-ES" dirty="0">
              <a:solidFill>
                <a:schemeClr val="bg1"/>
              </a:solidFill>
              <a:latin typeface="Aptos" panose="020B0004020202020204" pitchFamily="34" charset="0"/>
            </a:endParaRPr>
          </a:p>
          <a:p>
            <a:pPr>
              <a:buNone/>
            </a:pPr>
            <a:r>
              <a:rPr lang="es-ES" dirty="0">
                <a:solidFill>
                  <a:schemeClr val="bg1"/>
                </a:solidFill>
                <a:latin typeface="Aptos" panose="020B0004020202020204" pitchFamily="34" charset="0"/>
              </a:rPr>
              <a:t>🔄 </a:t>
            </a:r>
            <a:r>
              <a:rPr lang="es-ES" b="1" dirty="0">
                <a:solidFill>
                  <a:schemeClr val="bg1"/>
                </a:solidFill>
                <a:latin typeface="Aptos" panose="020B0004020202020204" pitchFamily="34" charset="0"/>
              </a:rPr>
              <a:t>Transición tecnológica:</a:t>
            </a:r>
            <a:r>
              <a:rPr lang="es-ES" dirty="0">
                <a:solidFill>
                  <a:schemeClr val="bg1"/>
                </a:solidFill>
                <a:latin typeface="Aptos" panose="020B0004020202020204" pitchFamily="34" charset="0"/>
              </a:rPr>
              <a:t> La criptografía </a:t>
            </a:r>
            <a:r>
              <a:rPr lang="es-ES" dirty="0" err="1">
                <a:solidFill>
                  <a:schemeClr val="bg1"/>
                </a:solidFill>
                <a:latin typeface="Aptos" panose="020B0004020202020204" pitchFamily="34" charset="0"/>
              </a:rPr>
              <a:t>poscuántica</a:t>
            </a:r>
            <a:r>
              <a:rPr lang="es-ES" dirty="0">
                <a:solidFill>
                  <a:schemeClr val="bg1"/>
                </a:solidFill>
                <a:latin typeface="Aptos" panose="020B0004020202020204" pitchFamily="34" charset="0"/>
              </a:rPr>
              <a:t> requiere nuevas infraestructuras.</a:t>
            </a:r>
          </a:p>
          <a:p>
            <a:pPr>
              <a:buNone/>
            </a:pPr>
            <a:endParaRPr lang="es-ES" dirty="0">
              <a:solidFill>
                <a:schemeClr val="bg1"/>
              </a:solidFill>
              <a:latin typeface="Aptos" panose="020B0004020202020204" pitchFamily="34" charset="0"/>
            </a:endParaRPr>
          </a:p>
          <a:p>
            <a:pPr>
              <a:buNone/>
            </a:pPr>
            <a:r>
              <a:rPr lang="es-ES" dirty="0">
                <a:solidFill>
                  <a:schemeClr val="bg1"/>
                </a:solidFill>
                <a:latin typeface="Aptos" panose="020B0004020202020204" pitchFamily="34" charset="0"/>
              </a:rPr>
              <a:t>⏰ </a:t>
            </a:r>
            <a:r>
              <a:rPr lang="es-ES" b="1" dirty="0">
                <a:solidFill>
                  <a:schemeClr val="bg1"/>
                </a:solidFill>
                <a:latin typeface="Aptos" panose="020B0004020202020204" pitchFamily="34" charset="0"/>
              </a:rPr>
              <a:t>Tiempo limitado:</a:t>
            </a:r>
            <a:r>
              <a:rPr lang="es-ES" dirty="0">
                <a:solidFill>
                  <a:schemeClr val="bg1"/>
                </a:solidFill>
                <a:latin typeface="Aptos" panose="020B0004020202020204" pitchFamily="34" charset="0"/>
              </a:rPr>
              <a:t> Si no se actúa pronto, la ciberseguridad sufrirá grandes riesgos.</a:t>
            </a:r>
          </a:p>
          <a:p>
            <a:pPr>
              <a:buNone/>
            </a:pPr>
            <a:endParaRPr lang="es-ES" dirty="0">
              <a:solidFill>
                <a:schemeClr val="bg1"/>
              </a:solidFill>
              <a:latin typeface="Aptos" panose="020B0004020202020204" pitchFamily="34" charset="0"/>
            </a:endParaRPr>
          </a:p>
          <a:p>
            <a:r>
              <a:rPr lang="es-ES" dirty="0">
                <a:solidFill>
                  <a:schemeClr val="bg1"/>
                </a:solidFill>
                <a:latin typeface="Aptos" panose="020B0004020202020204" pitchFamily="34" charset="0"/>
              </a:rPr>
              <a:t>🏆 </a:t>
            </a:r>
            <a:r>
              <a:rPr lang="es-ES" b="1" dirty="0">
                <a:solidFill>
                  <a:schemeClr val="bg1"/>
                </a:solidFill>
                <a:latin typeface="Aptos" panose="020B0004020202020204" pitchFamily="34" charset="0"/>
              </a:rPr>
              <a:t>Innovación y resiliencia:</a:t>
            </a:r>
            <a:r>
              <a:rPr lang="es-ES" dirty="0">
                <a:solidFill>
                  <a:schemeClr val="bg1"/>
                </a:solidFill>
                <a:latin typeface="Aptos" panose="020B0004020202020204" pitchFamily="34" charset="0"/>
              </a:rPr>
              <a:t> Adaptarse a la era cuántica garantizará protección y estabilidad.</a:t>
            </a:r>
          </a:p>
          <a:p>
            <a:endParaRPr lang="en-US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1A11F39-17AA-35DF-2CF2-8DAF6CA49286}"/>
              </a:ext>
            </a:extLst>
          </p:cNvPr>
          <p:cNvSpPr txBox="1"/>
          <p:nvPr/>
        </p:nvSpPr>
        <p:spPr>
          <a:xfrm>
            <a:off x="9212826" y="6370408"/>
            <a:ext cx="2979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Planteamiento</a:t>
            </a:r>
            <a:r>
              <a:rPr lang="en-US" dirty="0">
                <a:solidFill>
                  <a:schemeClr val="bg1"/>
                </a:solidFill>
              </a:rPr>
              <a:t> del </a:t>
            </a:r>
            <a:r>
              <a:rPr lang="en-US" dirty="0" err="1">
                <a:solidFill>
                  <a:schemeClr val="bg1"/>
                </a:solidFill>
              </a:rPr>
              <a:t>problema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D433A5FD-CE81-205C-64AF-988D4AA3D322}"/>
              </a:ext>
            </a:extLst>
          </p:cNvPr>
          <p:cNvSpPr/>
          <p:nvPr/>
        </p:nvSpPr>
        <p:spPr>
          <a:xfrm>
            <a:off x="672651" y="1714683"/>
            <a:ext cx="10043670" cy="381746"/>
          </a:xfrm>
          <a:prstGeom prst="roundRect">
            <a:avLst/>
          </a:prstGeom>
          <a:noFill/>
          <a:ln>
            <a:solidFill>
              <a:srgbClr val="50C4D4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36D2E1DB-9C79-C3F9-7C67-9A9AC77A6710}"/>
              </a:ext>
            </a:extLst>
          </p:cNvPr>
          <p:cNvSpPr/>
          <p:nvPr/>
        </p:nvSpPr>
        <p:spPr>
          <a:xfrm>
            <a:off x="672651" y="2245909"/>
            <a:ext cx="10043670" cy="381746"/>
          </a:xfrm>
          <a:prstGeom prst="roundRect">
            <a:avLst/>
          </a:prstGeom>
          <a:noFill/>
          <a:ln>
            <a:solidFill>
              <a:srgbClr val="50C4D4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64E4D3D3-BBCE-379B-B6AF-3F307DAD67B1}"/>
              </a:ext>
            </a:extLst>
          </p:cNvPr>
          <p:cNvSpPr/>
          <p:nvPr/>
        </p:nvSpPr>
        <p:spPr>
          <a:xfrm>
            <a:off x="672651" y="2791071"/>
            <a:ext cx="10043670" cy="381746"/>
          </a:xfrm>
          <a:prstGeom prst="roundRect">
            <a:avLst/>
          </a:prstGeom>
          <a:noFill/>
          <a:ln>
            <a:solidFill>
              <a:srgbClr val="50C4D4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C5A9D99E-3EC9-ECC1-9307-F976703156FD}"/>
              </a:ext>
            </a:extLst>
          </p:cNvPr>
          <p:cNvSpPr/>
          <p:nvPr/>
        </p:nvSpPr>
        <p:spPr>
          <a:xfrm>
            <a:off x="672650" y="3338849"/>
            <a:ext cx="10043671" cy="381746"/>
          </a:xfrm>
          <a:prstGeom prst="roundRect">
            <a:avLst/>
          </a:prstGeom>
          <a:noFill/>
          <a:ln>
            <a:solidFill>
              <a:srgbClr val="50C4D4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CBD3A49D-7583-ACD1-5C9E-395CEA6E0254}"/>
              </a:ext>
            </a:extLst>
          </p:cNvPr>
          <p:cNvSpPr/>
          <p:nvPr/>
        </p:nvSpPr>
        <p:spPr>
          <a:xfrm>
            <a:off x="672651" y="4272282"/>
            <a:ext cx="10043670" cy="381746"/>
          </a:xfrm>
          <a:prstGeom prst="roundRect">
            <a:avLst/>
          </a:prstGeom>
          <a:noFill/>
          <a:ln>
            <a:solidFill>
              <a:srgbClr val="50C4D4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52AA13C8-A45D-8230-A491-22627D9CADDE}"/>
              </a:ext>
            </a:extLst>
          </p:cNvPr>
          <p:cNvSpPr/>
          <p:nvPr/>
        </p:nvSpPr>
        <p:spPr>
          <a:xfrm>
            <a:off x="672651" y="4814961"/>
            <a:ext cx="10043670" cy="381746"/>
          </a:xfrm>
          <a:prstGeom prst="roundRect">
            <a:avLst/>
          </a:prstGeom>
          <a:noFill/>
          <a:ln>
            <a:solidFill>
              <a:srgbClr val="50C4D4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6D02AFD8-10EE-6C6F-FAA6-112F672E9EC5}"/>
              </a:ext>
            </a:extLst>
          </p:cNvPr>
          <p:cNvSpPr/>
          <p:nvPr/>
        </p:nvSpPr>
        <p:spPr>
          <a:xfrm>
            <a:off x="672651" y="5374286"/>
            <a:ext cx="10043670" cy="381746"/>
          </a:xfrm>
          <a:prstGeom prst="roundRect">
            <a:avLst/>
          </a:prstGeom>
          <a:noFill/>
          <a:ln>
            <a:solidFill>
              <a:srgbClr val="50C4D4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92F94919-C955-70DA-64DB-ED08F83E789D}"/>
              </a:ext>
            </a:extLst>
          </p:cNvPr>
          <p:cNvSpPr/>
          <p:nvPr/>
        </p:nvSpPr>
        <p:spPr>
          <a:xfrm>
            <a:off x="672651" y="5928978"/>
            <a:ext cx="10043670" cy="381746"/>
          </a:xfrm>
          <a:prstGeom prst="roundRect">
            <a:avLst/>
          </a:prstGeom>
          <a:noFill/>
          <a:ln>
            <a:solidFill>
              <a:srgbClr val="50C4D4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3A4D8477-B1D3-0783-A0E0-C894D80BDA00}"/>
              </a:ext>
            </a:extLst>
          </p:cNvPr>
          <p:cNvSpPr/>
          <p:nvPr/>
        </p:nvSpPr>
        <p:spPr>
          <a:xfrm>
            <a:off x="2471767" y="290107"/>
            <a:ext cx="928073" cy="332193"/>
          </a:xfrm>
          <a:prstGeom prst="roundRect">
            <a:avLst/>
          </a:prstGeom>
          <a:noFill/>
          <a:ln>
            <a:solidFill>
              <a:srgbClr val="2A9AA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458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F170E2-4C6E-233E-66E5-4490768EDC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BFFB314-50C2-7996-3065-408A8565D03B}"/>
              </a:ext>
            </a:extLst>
          </p:cNvPr>
          <p:cNvSpPr/>
          <p:nvPr/>
        </p:nvSpPr>
        <p:spPr>
          <a:xfrm>
            <a:off x="2471767" y="290107"/>
            <a:ext cx="928073" cy="332193"/>
          </a:xfrm>
          <a:prstGeom prst="roundRect">
            <a:avLst/>
          </a:prstGeom>
          <a:noFill/>
          <a:ln>
            <a:solidFill>
              <a:srgbClr val="2A9AA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12">
            <a:extLst>
              <a:ext uri="{FF2B5EF4-FFF2-40B4-BE49-F238E27FC236}">
                <a16:creationId xmlns:a16="http://schemas.microsoft.com/office/drawing/2014/main" id="{C77D6772-767C-9BFF-3D32-2019DEA27FF6}"/>
              </a:ext>
            </a:extLst>
          </p:cNvPr>
          <p:cNvSpPr txBox="1"/>
          <p:nvPr/>
        </p:nvSpPr>
        <p:spPr>
          <a:xfrm>
            <a:off x="1377763" y="302807"/>
            <a:ext cx="917404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 Bold"/>
                <a:ea typeface="Telegraf Bold"/>
                <a:cs typeface="Telegraf Bold"/>
                <a:sym typeface="Telegraf Bold"/>
              </a:rPr>
              <a:t>Introducción</a:t>
            </a:r>
            <a:endParaRPr lang="en-US" sz="1400" spc="-56" dirty="0">
              <a:solidFill>
                <a:schemeClr val="bg1"/>
              </a:solidFill>
              <a:latin typeface="Telegraf Bold"/>
              <a:ea typeface="Telegraf Bold"/>
              <a:cs typeface="Telegraf Bold"/>
              <a:sym typeface="Telegraf Bold"/>
            </a:endParaRPr>
          </a:p>
        </p:txBody>
      </p:sp>
      <p:sp>
        <p:nvSpPr>
          <p:cNvPr id="4" name="TextBox 13">
            <a:extLst>
              <a:ext uri="{FF2B5EF4-FFF2-40B4-BE49-F238E27FC236}">
                <a16:creationId xmlns:a16="http://schemas.microsoft.com/office/drawing/2014/main" id="{27145845-1A7C-6080-9FF9-FE52203796B3}"/>
              </a:ext>
            </a:extLst>
          </p:cNvPr>
          <p:cNvSpPr txBox="1"/>
          <p:nvPr/>
        </p:nvSpPr>
        <p:spPr>
          <a:xfrm>
            <a:off x="2466433" y="302807"/>
            <a:ext cx="928073" cy="2397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Problema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5" name="TextBox 14">
            <a:extLst>
              <a:ext uri="{FF2B5EF4-FFF2-40B4-BE49-F238E27FC236}">
                <a16:creationId xmlns:a16="http://schemas.microsoft.com/office/drawing/2014/main" id="{9B94B950-06B3-6334-C0DB-3F1AB85F3410}"/>
              </a:ext>
            </a:extLst>
          </p:cNvPr>
          <p:cNvSpPr txBox="1"/>
          <p:nvPr/>
        </p:nvSpPr>
        <p:spPr>
          <a:xfrm>
            <a:off x="4654441" y="302807"/>
            <a:ext cx="1592014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Revisión</a:t>
            </a:r>
            <a:r>
              <a:rPr lang="en-US" sz="1400" spc="-56" dirty="0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 de </a:t>
            </a: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literatura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6" name="TextBox 15">
            <a:extLst>
              <a:ext uri="{FF2B5EF4-FFF2-40B4-BE49-F238E27FC236}">
                <a16:creationId xmlns:a16="http://schemas.microsoft.com/office/drawing/2014/main" id="{C479063D-DB3E-F529-CE8B-C15FAB629E26}"/>
              </a:ext>
            </a:extLst>
          </p:cNvPr>
          <p:cNvSpPr txBox="1"/>
          <p:nvPr/>
        </p:nvSpPr>
        <p:spPr>
          <a:xfrm>
            <a:off x="3565772" y="302807"/>
            <a:ext cx="917404" cy="2397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Hipótesis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9" name="TextBox 14">
            <a:extLst>
              <a:ext uri="{FF2B5EF4-FFF2-40B4-BE49-F238E27FC236}">
                <a16:creationId xmlns:a16="http://schemas.microsoft.com/office/drawing/2014/main" id="{B394037C-3AB0-5699-EC4B-F496445783AD}"/>
              </a:ext>
            </a:extLst>
          </p:cNvPr>
          <p:cNvSpPr txBox="1"/>
          <p:nvPr/>
        </p:nvSpPr>
        <p:spPr>
          <a:xfrm>
            <a:off x="6084622" y="302807"/>
            <a:ext cx="1657537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Metodología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10" name="TextBox 14">
            <a:extLst>
              <a:ext uri="{FF2B5EF4-FFF2-40B4-BE49-F238E27FC236}">
                <a16:creationId xmlns:a16="http://schemas.microsoft.com/office/drawing/2014/main" id="{D0910B27-DD81-5AB6-2AF8-6BD72706C232}"/>
              </a:ext>
            </a:extLst>
          </p:cNvPr>
          <p:cNvSpPr txBox="1"/>
          <p:nvPr/>
        </p:nvSpPr>
        <p:spPr>
          <a:xfrm>
            <a:off x="7514803" y="302807"/>
            <a:ext cx="1657537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Hallazgos</a:t>
            </a:r>
            <a:r>
              <a:rPr lang="en-US" sz="1400" spc="-56" dirty="0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 / </a:t>
            </a: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Análisis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A8E3C76-7425-FA2A-421C-DECA3F200E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015" y="92393"/>
            <a:ext cx="625840" cy="7367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C8641CE-E0ED-7C04-8F98-455FCE88AA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828" y="3497444"/>
            <a:ext cx="929126" cy="10232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2C412AD-FA3F-7256-9092-28B7E98DC2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456" y="1999544"/>
            <a:ext cx="929126" cy="102321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B5D46CE-3DAA-9AB1-BA0E-DA1EB5FB79F5}"/>
              </a:ext>
            </a:extLst>
          </p:cNvPr>
          <p:cNvSpPr txBox="1"/>
          <p:nvPr/>
        </p:nvSpPr>
        <p:spPr>
          <a:xfrm>
            <a:off x="9212826" y="6370408"/>
            <a:ext cx="2979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Planteamiento</a:t>
            </a:r>
            <a:r>
              <a:rPr lang="en-US" dirty="0">
                <a:solidFill>
                  <a:schemeClr val="bg1"/>
                </a:solidFill>
              </a:rPr>
              <a:t> del </a:t>
            </a:r>
            <a:r>
              <a:rPr lang="en-US" dirty="0" err="1">
                <a:solidFill>
                  <a:schemeClr val="bg1"/>
                </a:solidFill>
              </a:rPr>
              <a:t>problema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604B4BC-F5A5-FB44-FE65-BB14F79BD1D5}"/>
              </a:ext>
            </a:extLst>
          </p:cNvPr>
          <p:cNvSpPr txBox="1"/>
          <p:nvPr/>
        </p:nvSpPr>
        <p:spPr>
          <a:xfrm>
            <a:off x="971126" y="2238555"/>
            <a:ext cx="3401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1</a:t>
            </a:r>
            <a:endParaRPr lang="en-IN" sz="24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E419386-6747-8A96-73F7-99FF18CC434B}"/>
              </a:ext>
            </a:extLst>
          </p:cNvPr>
          <p:cNvSpPr txBox="1"/>
          <p:nvPr/>
        </p:nvSpPr>
        <p:spPr>
          <a:xfrm>
            <a:off x="969312" y="3735828"/>
            <a:ext cx="3401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2</a:t>
            </a:r>
            <a:endParaRPr lang="en-IN" sz="24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33B5875-C75C-290C-4691-4326472DCCE0}"/>
              </a:ext>
            </a:extLst>
          </p:cNvPr>
          <p:cNvSpPr txBox="1"/>
          <p:nvPr/>
        </p:nvSpPr>
        <p:spPr>
          <a:xfrm>
            <a:off x="1603954" y="2238555"/>
            <a:ext cx="946197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PR" sz="20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¿Cómo afecta la computación cuántica a los sistemas de cifrado actuales simétricos y asimétricos?</a:t>
            </a:r>
            <a:endParaRPr lang="en-IN" dirty="0">
              <a:solidFill>
                <a:schemeClr val="bg1"/>
              </a:solidFill>
              <a:latin typeface="Niramit Medium" panose="00000600000000000000" pitchFamily="2" charset="-34"/>
              <a:cs typeface="Niramit Medium" panose="00000600000000000000" pitchFamily="2" charset="-34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B7893CD-AE93-5847-621D-15132ADBB31C}"/>
              </a:ext>
            </a:extLst>
          </p:cNvPr>
          <p:cNvSpPr txBox="1"/>
          <p:nvPr/>
        </p:nvSpPr>
        <p:spPr>
          <a:xfrm>
            <a:off x="1595904" y="3679629"/>
            <a:ext cx="9389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ES" sz="2000" b="1" i="0" dirty="0">
                <a:solidFill>
                  <a:schemeClr val="bg1">
                    <a:lumMod val="85000"/>
                  </a:schemeClr>
                </a:solidFill>
                <a:effectLst/>
                <a:latin typeface="Niramit Medium" panose="00000600000000000000" pitchFamily="2" charset="-34"/>
                <a:cs typeface="Niramit Medium" panose="00000600000000000000" pitchFamily="2" charset="-34"/>
              </a:rPr>
              <a:t>¿Cómo se puede simular ataques cuánticos a algoritmos criptográficos tradicionales? </a:t>
            </a:r>
            <a:endParaRPr lang="en-IN" dirty="0">
              <a:solidFill>
                <a:schemeClr val="bg1">
                  <a:lumMod val="85000"/>
                </a:schemeClr>
              </a:solidFill>
              <a:latin typeface="Niramit Medium" panose="00000600000000000000" pitchFamily="2" charset="-34"/>
              <a:cs typeface="Niramit Medium" panose="00000600000000000000" pitchFamily="2" charset="-34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631626A-C053-AA32-4642-2036FD026B57}"/>
              </a:ext>
            </a:extLst>
          </p:cNvPr>
          <p:cNvSpPr txBox="1"/>
          <p:nvPr/>
        </p:nvSpPr>
        <p:spPr>
          <a:xfrm>
            <a:off x="1595904" y="5214701"/>
            <a:ext cx="930110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ES" sz="2000" b="1" i="0" dirty="0">
                <a:solidFill>
                  <a:schemeClr val="bg1">
                    <a:lumMod val="85000"/>
                  </a:schemeClr>
                </a:solidFill>
                <a:effectLst/>
                <a:latin typeface="Niramit Medium" panose="00000600000000000000" pitchFamily="2" charset="-34"/>
                <a:cs typeface="Niramit Medium" panose="00000600000000000000" pitchFamily="2" charset="-34"/>
              </a:rPr>
              <a:t>¿Qué desafíos existen en la adopción de la criptografía </a:t>
            </a:r>
            <a:r>
              <a:rPr lang="es-ES" sz="2000" b="1" i="0" dirty="0" err="1">
                <a:solidFill>
                  <a:schemeClr val="bg1">
                    <a:lumMod val="85000"/>
                  </a:schemeClr>
                </a:solidFill>
                <a:effectLst/>
                <a:latin typeface="Niramit Medium" panose="00000600000000000000" pitchFamily="2" charset="-34"/>
                <a:cs typeface="Niramit Medium" panose="00000600000000000000" pitchFamily="2" charset="-34"/>
              </a:rPr>
              <a:t>poscuántica</a:t>
            </a:r>
            <a:r>
              <a:rPr lang="es-ES" sz="2000" b="1" i="0" dirty="0">
                <a:solidFill>
                  <a:schemeClr val="bg1">
                    <a:lumMod val="85000"/>
                  </a:schemeClr>
                </a:solidFill>
                <a:effectLst/>
                <a:latin typeface="Niramit Medium" panose="00000600000000000000" pitchFamily="2" charset="-34"/>
                <a:cs typeface="Niramit Medium" panose="00000600000000000000" pitchFamily="2" charset="-34"/>
              </a:rPr>
              <a:t> y qué soluciones se están explorando? </a:t>
            </a:r>
            <a:endParaRPr lang="en-IN" dirty="0">
              <a:solidFill>
                <a:schemeClr val="bg1">
                  <a:lumMod val="85000"/>
                </a:schemeClr>
              </a:solidFill>
              <a:latin typeface="Niramit Medium" panose="00000600000000000000" pitchFamily="2" charset="-34"/>
              <a:cs typeface="Niramit Medium" panose="00000600000000000000" pitchFamily="2" charset="-34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5B573933-231E-2632-F3C2-9F0CA988AE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778" y="4980392"/>
            <a:ext cx="929126" cy="102321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CE4B126-B30D-A819-412E-9833812A9C42}"/>
              </a:ext>
            </a:extLst>
          </p:cNvPr>
          <p:cNvSpPr txBox="1"/>
          <p:nvPr/>
        </p:nvSpPr>
        <p:spPr>
          <a:xfrm>
            <a:off x="961262" y="5220763"/>
            <a:ext cx="3401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3</a:t>
            </a:r>
            <a:endParaRPr lang="en-IN" sz="2400" b="1" dirty="0"/>
          </a:p>
        </p:txBody>
      </p:sp>
      <p:pic>
        <p:nvPicPr>
          <p:cNvPr id="23" name="Picture 22" descr="A computer chip with a blue atom symbol&#10;&#10;AI-generated content may be incorrect.">
            <a:extLst>
              <a:ext uri="{FF2B5EF4-FFF2-40B4-BE49-F238E27FC236}">
                <a16:creationId xmlns:a16="http://schemas.microsoft.com/office/drawing/2014/main" id="{415EB595-A0F4-054C-B8AA-465896537C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21802" y="6003607"/>
            <a:ext cx="3884050" cy="4226042"/>
          </a:xfrm>
          <a:prstGeom prst="rect">
            <a:avLst/>
          </a:prstGeom>
        </p:spPr>
      </p:pic>
      <p:sp>
        <p:nvSpPr>
          <p:cNvPr id="24" name="Title 2">
            <a:extLst>
              <a:ext uri="{FF2B5EF4-FFF2-40B4-BE49-F238E27FC236}">
                <a16:creationId xmlns:a16="http://schemas.microsoft.com/office/drawing/2014/main" id="{12502A31-9F5B-9225-21EE-A3EE674812D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72651" y="929022"/>
            <a:ext cx="10515600" cy="6555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000" dirty="0" err="1">
                <a:solidFill>
                  <a:schemeClr val="bg1">
                    <a:lumMod val="75000"/>
                  </a:schemeClr>
                </a:solidFill>
                <a:latin typeface="Staatliches" pitchFamily="2" charset="0"/>
              </a:rPr>
              <a:t>Preguntas</a:t>
            </a:r>
            <a:r>
              <a:rPr lang="en-IN" sz="4000" dirty="0">
                <a:solidFill>
                  <a:schemeClr val="bg1">
                    <a:lumMod val="75000"/>
                  </a:schemeClr>
                </a:solidFill>
                <a:latin typeface="Staatliches" pitchFamily="2" charset="0"/>
              </a:rPr>
              <a:t> de </a:t>
            </a:r>
            <a:r>
              <a:rPr lang="en-IN" sz="4000" dirty="0" err="1">
                <a:solidFill>
                  <a:schemeClr val="bg1">
                    <a:lumMod val="75000"/>
                  </a:schemeClr>
                </a:solidFill>
                <a:latin typeface="Staatliches" pitchFamily="2" charset="0"/>
              </a:rPr>
              <a:t>investigación</a:t>
            </a:r>
            <a:endParaRPr lang="en-IN" sz="4000" dirty="0">
              <a:solidFill>
                <a:schemeClr val="bg1">
                  <a:lumMod val="75000"/>
                </a:schemeClr>
              </a:solidFill>
              <a:latin typeface="Staatliches" pitchFamily="2" charset="0"/>
            </a:endParaRPr>
          </a:p>
        </p:txBody>
      </p:sp>
      <p:sp>
        <p:nvSpPr>
          <p:cNvPr id="26" name="TextBox 14">
            <a:extLst>
              <a:ext uri="{FF2B5EF4-FFF2-40B4-BE49-F238E27FC236}">
                <a16:creationId xmlns:a16="http://schemas.microsoft.com/office/drawing/2014/main" id="{4940AD3B-9B01-1D8D-8ABE-789B1B1498E8}"/>
              </a:ext>
            </a:extLst>
          </p:cNvPr>
          <p:cNvSpPr txBox="1"/>
          <p:nvPr/>
        </p:nvSpPr>
        <p:spPr>
          <a:xfrm>
            <a:off x="8905360" y="293488"/>
            <a:ext cx="1657537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Conslusiones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27" name="TextBox 14">
            <a:extLst>
              <a:ext uri="{FF2B5EF4-FFF2-40B4-BE49-F238E27FC236}">
                <a16:creationId xmlns:a16="http://schemas.microsoft.com/office/drawing/2014/main" id="{28B84590-752E-07CC-2ACF-A137AB944C23}"/>
              </a:ext>
            </a:extLst>
          </p:cNvPr>
          <p:cNvSpPr txBox="1"/>
          <p:nvPr/>
        </p:nvSpPr>
        <p:spPr>
          <a:xfrm>
            <a:off x="9910751" y="302641"/>
            <a:ext cx="1657537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Reflexión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</p:spTree>
    <p:extLst>
      <p:ext uri="{BB962C8B-B14F-4D97-AF65-F5344CB8AC3E}">
        <p14:creationId xmlns:p14="http://schemas.microsoft.com/office/powerpoint/2010/main" val="4228602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EC9FA1-E426-10CF-682F-41FA017A0C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B30EF3C-EA86-94A3-1439-8679738E596F}"/>
              </a:ext>
            </a:extLst>
          </p:cNvPr>
          <p:cNvSpPr/>
          <p:nvPr/>
        </p:nvSpPr>
        <p:spPr>
          <a:xfrm>
            <a:off x="3563515" y="291466"/>
            <a:ext cx="928073" cy="332193"/>
          </a:xfrm>
          <a:prstGeom prst="roundRect">
            <a:avLst/>
          </a:prstGeom>
          <a:noFill/>
          <a:ln>
            <a:solidFill>
              <a:srgbClr val="2A9AA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12">
            <a:extLst>
              <a:ext uri="{FF2B5EF4-FFF2-40B4-BE49-F238E27FC236}">
                <a16:creationId xmlns:a16="http://schemas.microsoft.com/office/drawing/2014/main" id="{89DF6776-7312-1390-41AB-A3C829391C15}"/>
              </a:ext>
            </a:extLst>
          </p:cNvPr>
          <p:cNvSpPr txBox="1"/>
          <p:nvPr/>
        </p:nvSpPr>
        <p:spPr>
          <a:xfrm>
            <a:off x="1377763" y="302807"/>
            <a:ext cx="917404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 Bold"/>
                <a:ea typeface="Telegraf Bold"/>
                <a:cs typeface="Telegraf Bold"/>
                <a:sym typeface="Telegraf Bold"/>
              </a:rPr>
              <a:t>Introducción</a:t>
            </a:r>
            <a:endParaRPr lang="en-US" sz="1400" spc="-56" dirty="0">
              <a:solidFill>
                <a:schemeClr val="bg1"/>
              </a:solidFill>
              <a:latin typeface="Telegraf Bold"/>
              <a:ea typeface="Telegraf Bold"/>
              <a:cs typeface="Telegraf Bold"/>
              <a:sym typeface="Telegraf Bold"/>
            </a:endParaRPr>
          </a:p>
        </p:txBody>
      </p:sp>
      <p:sp>
        <p:nvSpPr>
          <p:cNvPr id="4" name="TextBox 13">
            <a:extLst>
              <a:ext uri="{FF2B5EF4-FFF2-40B4-BE49-F238E27FC236}">
                <a16:creationId xmlns:a16="http://schemas.microsoft.com/office/drawing/2014/main" id="{929DC0A3-96C0-806F-309B-CBD9A43C0866}"/>
              </a:ext>
            </a:extLst>
          </p:cNvPr>
          <p:cNvSpPr txBox="1"/>
          <p:nvPr/>
        </p:nvSpPr>
        <p:spPr>
          <a:xfrm>
            <a:off x="2466433" y="302807"/>
            <a:ext cx="928073" cy="2397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Problema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5" name="TextBox 14">
            <a:extLst>
              <a:ext uri="{FF2B5EF4-FFF2-40B4-BE49-F238E27FC236}">
                <a16:creationId xmlns:a16="http://schemas.microsoft.com/office/drawing/2014/main" id="{9C2CD87D-9C6D-02B9-5DA9-280F486D644E}"/>
              </a:ext>
            </a:extLst>
          </p:cNvPr>
          <p:cNvSpPr txBox="1"/>
          <p:nvPr/>
        </p:nvSpPr>
        <p:spPr>
          <a:xfrm>
            <a:off x="4654441" y="302807"/>
            <a:ext cx="1592014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Revisión</a:t>
            </a:r>
            <a:r>
              <a:rPr lang="en-US" sz="1400" spc="-56" dirty="0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 de </a:t>
            </a: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literatura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6" name="TextBox 15">
            <a:extLst>
              <a:ext uri="{FF2B5EF4-FFF2-40B4-BE49-F238E27FC236}">
                <a16:creationId xmlns:a16="http://schemas.microsoft.com/office/drawing/2014/main" id="{04068899-5D60-4D5C-A63E-BB11E175324C}"/>
              </a:ext>
            </a:extLst>
          </p:cNvPr>
          <p:cNvSpPr txBox="1"/>
          <p:nvPr/>
        </p:nvSpPr>
        <p:spPr>
          <a:xfrm>
            <a:off x="3565772" y="302807"/>
            <a:ext cx="917404" cy="2397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Hipótesis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9" name="TextBox 14">
            <a:extLst>
              <a:ext uri="{FF2B5EF4-FFF2-40B4-BE49-F238E27FC236}">
                <a16:creationId xmlns:a16="http://schemas.microsoft.com/office/drawing/2014/main" id="{A022ADAB-14C1-9F39-77BF-E41C2A5F16AF}"/>
              </a:ext>
            </a:extLst>
          </p:cNvPr>
          <p:cNvSpPr txBox="1"/>
          <p:nvPr/>
        </p:nvSpPr>
        <p:spPr>
          <a:xfrm>
            <a:off x="6084622" y="302807"/>
            <a:ext cx="1657537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Metodología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10" name="TextBox 14">
            <a:extLst>
              <a:ext uri="{FF2B5EF4-FFF2-40B4-BE49-F238E27FC236}">
                <a16:creationId xmlns:a16="http://schemas.microsoft.com/office/drawing/2014/main" id="{0D815043-9EBA-4356-3F5F-8E94FC6E9442}"/>
              </a:ext>
            </a:extLst>
          </p:cNvPr>
          <p:cNvSpPr txBox="1"/>
          <p:nvPr/>
        </p:nvSpPr>
        <p:spPr>
          <a:xfrm>
            <a:off x="7514803" y="302807"/>
            <a:ext cx="1657537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Hallazgos</a:t>
            </a:r>
            <a:r>
              <a:rPr lang="en-US" sz="1400" spc="-56" dirty="0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 / </a:t>
            </a: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Análisis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640E2AC-FE7C-9D60-524D-11DFAA4AAA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015" y="92393"/>
            <a:ext cx="625840" cy="73677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EB7A977-41AD-0190-5AF8-1FED80972E0A}"/>
              </a:ext>
            </a:extLst>
          </p:cNvPr>
          <p:cNvSpPr txBox="1"/>
          <p:nvPr/>
        </p:nvSpPr>
        <p:spPr>
          <a:xfrm>
            <a:off x="9212826" y="6370408"/>
            <a:ext cx="2979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Planteamiento</a:t>
            </a:r>
            <a:r>
              <a:rPr lang="en-US" dirty="0">
                <a:solidFill>
                  <a:schemeClr val="bg1"/>
                </a:solidFill>
              </a:rPr>
              <a:t> del </a:t>
            </a:r>
            <a:r>
              <a:rPr lang="en-US" dirty="0" err="1">
                <a:solidFill>
                  <a:schemeClr val="bg1"/>
                </a:solidFill>
              </a:rPr>
              <a:t>problema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AF01A7E-5B13-4021-669C-AD4512246F47}"/>
              </a:ext>
            </a:extLst>
          </p:cNvPr>
          <p:cNvSpPr txBox="1"/>
          <p:nvPr/>
        </p:nvSpPr>
        <p:spPr>
          <a:xfrm>
            <a:off x="694090" y="1773064"/>
            <a:ext cx="114979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ES" b="1" dirty="0">
                <a:solidFill>
                  <a:srgbClr val="2A9AA8"/>
                </a:solidFill>
                <a:latin typeface="Aptos" panose="020B0004020202020204" pitchFamily="34" charset="0"/>
                <a:cs typeface="Niramit Medium" panose="00000600000000000000" pitchFamily="2" charset="-34"/>
              </a:rPr>
              <a:t>Comprometido: </a:t>
            </a:r>
            <a:r>
              <a:rPr lang="es-ES" b="1" dirty="0">
                <a:solidFill>
                  <a:schemeClr val="bg1"/>
                </a:solidFill>
                <a:latin typeface="Aptos" panose="020B0004020202020204" pitchFamily="34" charset="0"/>
                <a:cs typeface="Niramit Medium" panose="00000600000000000000" pitchFamily="2" charset="-34"/>
              </a:rPr>
              <a:t>La computación cuántica afectará negativamente a sistemas de cifrado actuales.</a:t>
            </a:r>
            <a:endParaRPr lang="en-IN" sz="1600" dirty="0">
              <a:solidFill>
                <a:schemeClr val="bg1"/>
              </a:solidFill>
              <a:latin typeface="Aptos" panose="020B0004020202020204" pitchFamily="34" charset="0"/>
              <a:cs typeface="Niramit Medium" panose="00000600000000000000" pitchFamily="2" charset="-34"/>
            </a:endParaRPr>
          </a:p>
        </p:txBody>
      </p:sp>
      <p:pic>
        <p:nvPicPr>
          <p:cNvPr id="27" name="Picture 26" descr="A computer chip with a blue atom symbol&#10;&#10;AI-generated content may be incorrect.">
            <a:extLst>
              <a:ext uri="{FF2B5EF4-FFF2-40B4-BE49-F238E27FC236}">
                <a16:creationId xmlns:a16="http://schemas.microsoft.com/office/drawing/2014/main" id="{48E8B36F-44C7-4E5A-5B8D-AF40297D4D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5739" y="1773064"/>
            <a:ext cx="3884050" cy="422604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B046A8A4-82C2-5B37-EAEB-74B4AEE1C593}"/>
              </a:ext>
            </a:extLst>
          </p:cNvPr>
          <p:cNvSpPr txBox="1"/>
          <p:nvPr/>
        </p:nvSpPr>
        <p:spPr>
          <a:xfrm>
            <a:off x="684006" y="2389748"/>
            <a:ext cx="764948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ES" b="1" dirty="0">
                <a:solidFill>
                  <a:srgbClr val="2A9AA8"/>
                </a:solidFill>
                <a:latin typeface="Aptos" panose="020B0004020202020204" pitchFamily="34" charset="0"/>
                <a:cs typeface="Niramit Medium" panose="00000600000000000000" pitchFamily="2" charset="-34"/>
              </a:rPr>
              <a:t>Simulación: Con fórmulas matemáticas y </a:t>
            </a:r>
            <a:r>
              <a:rPr lang="es-ES" b="1" dirty="0" err="1">
                <a:solidFill>
                  <a:srgbClr val="2A9AA8"/>
                </a:solidFill>
                <a:latin typeface="Aptos" panose="020B0004020202020204" pitchFamily="34" charset="0"/>
                <a:cs typeface="Niramit Medium" panose="00000600000000000000" pitchFamily="2" charset="-34"/>
              </a:rPr>
              <a:t>qiskit</a:t>
            </a:r>
            <a:r>
              <a:rPr lang="es-ES" b="1" dirty="0">
                <a:solidFill>
                  <a:schemeClr val="bg1">
                    <a:lumMod val="85000"/>
                  </a:schemeClr>
                </a:solidFill>
                <a:latin typeface="Aptos" panose="020B0004020202020204" pitchFamily="34" charset="0"/>
                <a:cs typeface="Niramit Medium" panose="00000600000000000000" pitchFamily="2" charset="-34"/>
              </a:rPr>
              <a:t> se puede estimar y aproximar el impacto de las máquinas cuánticas en las clásicas. </a:t>
            </a:r>
            <a:endParaRPr lang="en-IN" sz="1600" dirty="0">
              <a:solidFill>
                <a:schemeClr val="bg1">
                  <a:lumMod val="85000"/>
                </a:schemeClr>
              </a:solidFill>
              <a:latin typeface="Aptos" panose="020B0004020202020204" pitchFamily="34" charset="0"/>
              <a:cs typeface="Niramit Medium" panose="00000600000000000000" pitchFamily="2" charset="-34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07A0240-E51F-37DB-A86F-B9A9C1907F38}"/>
              </a:ext>
            </a:extLst>
          </p:cNvPr>
          <p:cNvSpPr txBox="1"/>
          <p:nvPr/>
        </p:nvSpPr>
        <p:spPr>
          <a:xfrm>
            <a:off x="694090" y="4095467"/>
            <a:ext cx="8224838" cy="2135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s-ES" b="1" dirty="0">
                <a:solidFill>
                  <a:srgbClr val="2A9AA8"/>
                </a:solidFill>
                <a:latin typeface="Aptos" panose="020B0004020202020204" pitchFamily="34" charset="0"/>
                <a:cs typeface="Niramit Medium" panose="00000600000000000000" pitchFamily="2" charset="-34"/>
              </a:rPr>
              <a:t>Soluciones: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b="1" dirty="0">
                <a:solidFill>
                  <a:schemeClr val="bg1">
                    <a:lumMod val="85000"/>
                  </a:schemeClr>
                </a:solidFill>
                <a:latin typeface="Aptos" panose="020B0004020202020204" pitchFamily="34" charset="0"/>
                <a:cs typeface="Niramit Medium" panose="00000600000000000000" pitchFamily="2" charset="-34"/>
              </a:rPr>
              <a:t>Desarrollo y aumento continuo de </a:t>
            </a:r>
            <a:r>
              <a:rPr lang="es-ES" b="1" dirty="0" err="1">
                <a:solidFill>
                  <a:schemeClr val="bg1">
                    <a:lumMod val="85000"/>
                  </a:schemeClr>
                </a:solidFill>
                <a:latin typeface="Aptos" panose="020B0004020202020204" pitchFamily="34" charset="0"/>
                <a:cs typeface="Niramit Medium" panose="00000600000000000000" pitchFamily="2" charset="-34"/>
              </a:rPr>
              <a:t>qubits</a:t>
            </a:r>
            <a:r>
              <a:rPr lang="es-ES" b="1" dirty="0">
                <a:solidFill>
                  <a:schemeClr val="bg1">
                    <a:lumMod val="85000"/>
                  </a:schemeClr>
                </a:solidFill>
                <a:latin typeface="Aptos" panose="020B0004020202020204" pitchFamily="34" charset="0"/>
                <a:cs typeface="Niramit Medium" panose="00000600000000000000" pitchFamily="2" charset="-34"/>
              </a:rPr>
              <a:t>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b="1" dirty="0">
                <a:solidFill>
                  <a:schemeClr val="bg1">
                    <a:lumMod val="85000"/>
                  </a:schemeClr>
                </a:solidFill>
                <a:latin typeface="Aptos" panose="020B0004020202020204" pitchFamily="34" charset="0"/>
                <a:cs typeface="Niramit Medium" panose="00000600000000000000" pitchFamily="2" charset="-34"/>
              </a:rPr>
              <a:t>Mejor accesibilidad a las computadoras cuánticas.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b="1" dirty="0">
                <a:solidFill>
                  <a:schemeClr val="bg1">
                    <a:lumMod val="85000"/>
                  </a:schemeClr>
                </a:solidFill>
                <a:latin typeface="Aptos" panose="020B0004020202020204" pitchFamily="34" charset="0"/>
                <a:cs typeface="Niramit Medium" panose="00000600000000000000" pitchFamily="2" charset="-34"/>
              </a:rPr>
              <a:t>Cambios de paradigmas en términos de los </a:t>
            </a:r>
            <a:r>
              <a:rPr lang="es-ES" b="1" dirty="0" err="1">
                <a:solidFill>
                  <a:schemeClr val="bg1">
                    <a:lumMod val="85000"/>
                  </a:schemeClr>
                </a:solidFill>
                <a:latin typeface="Aptos" panose="020B0004020202020204" pitchFamily="34" charset="0"/>
                <a:cs typeface="Niramit Medium" panose="00000600000000000000" pitchFamily="2" charset="-34"/>
              </a:rPr>
              <a:t>algorimos</a:t>
            </a:r>
            <a:r>
              <a:rPr lang="es-ES" b="1" dirty="0">
                <a:solidFill>
                  <a:schemeClr val="bg1">
                    <a:lumMod val="85000"/>
                  </a:schemeClr>
                </a:solidFill>
                <a:latin typeface="Aptos" panose="020B0004020202020204" pitchFamily="34" charset="0"/>
                <a:cs typeface="Niramit Medium" panose="00000600000000000000" pitchFamily="2" charset="-34"/>
              </a:rPr>
              <a:t> que se utilizan.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b="1" dirty="0">
                <a:solidFill>
                  <a:schemeClr val="bg1">
                    <a:lumMod val="85000"/>
                  </a:schemeClr>
                </a:solidFill>
                <a:latin typeface="Aptos" panose="020B0004020202020204" pitchFamily="34" charset="0"/>
                <a:cs typeface="Niramit Medium" panose="00000600000000000000" pitchFamily="2" charset="-34"/>
              </a:rPr>
              <a:t>Educación sobre el tema de las computadoras cuánticas.</a:t>
            </a:r>
          </a:p>
        </p:txBody>
      </p:sp>
      <p:sp>
        <p:nvSpPr>
          <p:cNvPr id="30" name="Title 2">
            <a:extLst>
              <a:ext uri="{FF2B5EF4-FFF2-40B4-BE49-F238E27FC236}">
                <a16:creationId xmlns:a16="http://schemas.microsoft.com/office/drawing/2014/main" id="{1845AA52-20D6-B0D7-6866-7FD51FF1F10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72651" y="929022"/>
            <a:ext cx="10515600" cy="6555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000" dirty="0" err="1">
                <a:solidFill>
                  <a:schemeClr val="bg1">
                    <a:lumMod val="75000"/>
                  </a:schemeClr>
                </a:solidFill>
                <a:latin typeface="Staatliches" pitchFamily="2" charset="0"/>
              </a:rPr>
              <a:t>Hipótesis</a:t>
            </a:r>
            <a:endParaRPr lang="en-IN" sz="4000" dirty="0">
              <a:solidFill>
                <a:schemeClr val="bg1">
                  <a:lumMod val="75000"/>
                </a:schemeClr>
              </a:solidFill>
              <a:latin typeface="Staatliches" pitchFamily="2" charset="0"/>
            </a:endParaRP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D7F23334-3F63-DA4F-A39A-6D0E7FB1FB3F}"/>
              </a:ext>
            </a:extLst>
          </p:cNvPr>
          <p:cNvSpPr txBox="1"/>
          <p:nvPr/>
        </p:nvSpPr>
        <p:spPr>
          <a:xfrm>
            <a:off x="8905360" y="293488"/>
            <a:ext cx="1657537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Conslusiones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16" name="TextBox 14">
            <a:extLst>
              <a:ext uri="{FF2B5EF4-FFF2-40B4-BE49-F238E27FC236}">
                <a16:creationId xmlns:a16="http://schemas.microsoft.com/office/drawing/2014/main" id="{464181B3-45C8-7D40-9EC5-BB21D6E3E981}"/>
              </a:ext>
            </a:extLst>
          </p:cNvPr>
          <p:cNvSpPr txBox="1"/>
          <p:nvPr/>
        </p:nvSpPr>
        <p:spPr>
          <a:xfrm>
            <a:off x="9910751" y="302641"/>
            <a:ext cx="1657537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Reflexión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6388D42-9D4E-BDBF-D9D3-C2AB17613731}"/>
              </a:ext>
            </a:extLst>
          </p:cNvPr>
          <p:cNvSpPr txBox="1"/>
          <p:nvPr/>
        </p:nvSpPr>
        <p:spPr>
          <a:xfrm>
            <a:off x="737574" y="3267640"/>
            <a:ext cx="822483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R" sz="1800" b="1" dirty="0">
                <a:solidFill>
                  <a:srgbClr val="2A9AA8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Desafíos</a:t>
            </a:r>
            <a:r>
              <a:rPr lang="es-PR" sz="1800" dirty="0">
                <a:solidFill>
                  <a:srgbClr val="2A9AA8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 </a:t>
            </a:r>
            <a:r>
              <a:rPr lang="es-PR" b="1" dirty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</a:t>
            </a:r>
            <a:r>
              <a:rPr lang="es-PR" sz="1800" b="1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ostos, la falta de adiestramiento y complejidad de transición tecnológica.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55514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739562-A5EB-E605-BABC-5C9478F7E8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C893C21-372A-6BC6-B58B-51DD11C52933}"/>
              </a:ext>
            </a:extLst>
          </p:cNvPr>
          <p:cNvSpPr txBox="1"/>
          <p:nvPr/>
        </p:nvSpPr>
        <p:spPr>
          <a:xfrm>
            <a:off x="9907905" y="6488668"/>
            <a:ext cx="2284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Revisión</a:t>
            </a:r>
            <a:r>
              <a:rPr lang="en-US" dirty="0">
                <a:solidFill>
                  <a:schemeClr val="bg1"/>
                </a:solidFill>
              </a:rPr>
              <a:t> de </a:t>
            </a:r>
            <a:r>
              <a:rPr lang="en-US" dirty="0" err="1">
                <a:solidFill>
                  <a:schemeClr val="bg1"/>
                </a:solidFill>
              </a:rPr>
              <a:t>literatura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B91773-DB89-BEB7-ADA9-AF9011FD729E}"/>
              </a:ext>
            </a:extLst>
          </p:cNvPr>
          <p:cNvSpPr txBox="1"/>
          <p:nvPr/>
        </p:nvSpPr>
        <p:spPr>
          <a:xfrm>
            <a:off x="672650" y="1628161"/>
            <a:ext cx="1115739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PR" kern="100" dirty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Según IBM, l</a:t>
            </a:r>
            <a:r>
              <a:rPr lang="es-PR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 criptografía es la práctica de desarrollar y utilizar algoritmos codificados para proteger y oscurecer la información transmitida de modo que solo pueda ser leída por aquellos con el permiso y la capacidad de descifrarla. La criptografía oscurece las comunicaciones para que partes no autorizadas no puedan acceder a ellas.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CEA2B97-6F2B-CC9B-A756-69B9395DCA15}"/>
              </a:ext>
            </a:extLst>
          </p:cNvPr>
          <p:cNvGrpSpPr/>
          <p:nvPr/>
        </p:nvGrpSpPr>
        <p:grpSpPr>
          <a:xfrm>
            <a:off x="1328363" y="2883943"/>
            <a:ext cx="2582164" cy="3159689"/>
            <a:chOff x="1742186" y="2458008"/>
            <a:chExt cx="2582164" cy="3159689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F06CC52E-F96D-1A66-86AA-1FBB1A6D00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r="72813"/>
            <a:stretch/>
          </p:blipFill>
          <p:spPr>
            <a:xfrm>
              <a:off x="1742186" y="2458008"/>
              <a:ext cx="2582164" cy="2857899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5E3640D-EE44-A7EC-7638-024A4535CAFD}"/>
                </a:ext>
              </a:extLst>
            </p:cNvPr>
            <p:cNvSpPr txBox="1"/>
            <p:nvPr/>
          </p:nvSpPr>
          <p:spPr>
            <a:xfrm>
              <a:off x="2241326" y="5217587"/>
              <a:ext cx="1764805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/>
              <a:r>
                <a:rPr lang="es-PR" sz="2000" kern="100" dirty="0">
                  <a:solidFill>
                    <a:schemeClr val="bg1"/>
                  </a:solidFill>
                  <a:latin typeface="Aptos" panose="020B0004020202020204" pitchFamily="34" charset="0"/>
                  <a:cs typeface="Times New Roman" panose="02020603050405020304" pitchFamily="18" charset="0"/>
                </a:rPr>
                <a:t>Texto original </a:t>
              </a:r>
              <a:endParaRPr lang="en-IN" sz="2000" dirty="0">
                <a:solidFill>
                  <a:schemeClr val="bg1"/>
                </a:solidFill>
                <a:latin typeface="Niramit Medium" panose="00000600000000000000" pitchFamily="2" charset="-34"/>
                <a:cs typeface="Niramit Medium" panose="00000600000000000000" pitchFamily="2" charset="-34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280C988-5FF6-C864-F379-D08E1E5E7848}"/>
              </a:ext>
            </a:extLst>
          </p:cNvPr>
          <p:cNvGrpSpPr/>
          <p:nvPr/>
        </p:nvGrpSpPr>
        <p:grpSpPr>
          <a:xfrm>
            <a:off x="6774884" y="2944704"/>
            <a:ext cx="4041276" cy="3098929"/>
            <a:chOff x="7188707" y="2430281"/>
            <a:chExt cx="4041276" cy="3098929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9E17A12-9D91-CE69-42AC-06AC5F6A3A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57603" r="-151"/>
            <a:stretch/>
          </p:blipFill>
          <p:spPr>
            <a:xfrm>
              <a:off x="7188707" y="2430281"/>
              <a:ext cx="4041276" cy="2857899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7CEBC66-4DF2-195A-A857-5815CBB5639B}"/>
                </a:ext>
              </a:extLst>
            </p:cNvPr>
            <p:cNvSpPr txBox="1"/>
            <p:nvPr/>
          </p:nvSpPr>
          <p:spPr>
            <a:xfrm>
              <a:off x="9211914" y="5129100"/>
              <a:ext cx="1764805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/>
              <a:r>
                <a:rPr lang="es-PR" sz="2000" kern="100" dirty="0">
                  <a:solidFill>
                    <a:schemeClr val="bg1"/>
                  </a:solidFill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rPr>
                <a:t>Texto cifrado</a:t>
              </a:r>
              <a:endParaRPr lang="en-IN" sz="2000" dirty="0">
                <a:solidFill>
                  <a:schemeClr val="bg1"/>
                </a:solidFill>
                <a:latin typeface="Niramit Medium" panose="00000600000000000000" pitchFamily="2" charset="-34"/>
                <a:cs typeface="Niramit Medium" panose="00000600000000000000" pitchFamily="2" charset="-34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0435BB8-C9FD-6E27-6F5A-DD4E49765BE5}"/>
              </a:ext>
            </a:extLst>
          </p:cNvPr>
          <p:cNvGrpSpPr/>
          <p:nvPr/>
        </p:nvGrpSpPr>
        <p:grpSpPr>
          <a:xfrm>
            <a:off x="3850710" y="2828490"/>
            <a:ext cx="2924174" cy="3181760"/>
            <a:chOff x="4264533" y="2402555"/>
            <a:chExt cx="2924174" cy="3181760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C111E78F-A4DB-3C1B-8B38-DA754CEB80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26715" r="42498"/>
            <a:stretch/>
          </p:blipFill>
          <p:spPr>
            <a:xfrm>
              <a:off x="4264533" y="2402555"/>
              <a:ext cx="2924174" cy="2857899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409E211-7D1A-54B9-56A4-9767E673EC2F}"/>
                </a:ext>
              </a:extLst>
            </p:cNvPr>
            <p:cNvSpPr txBox="1"/>
            <p:nvPr/>
          </p:nvSpPr>
          <p:spPr>
            <a:xfrm>
              <a:off x="6025039" y="5184205"/>
              <a:ext cx="800177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/>
              <a:r>
                <a:rPr lang="es-PR" sz="2000" kern="100" dirty="0">
                  <a:solidFill>
                    <a:schemeClr val="bg1"/>
                  </a:solidFill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rPr>
                <a:t>Llave</a:t>
              </a:r>
              <a:endParaRPr lang="en-IN" sz="2000" dirty="0">
                <a:solidFill>
                  <a:schemeClr val="bg1"/>
                </a:solidFill>
                <a:latin typeface="Niramit Medium" panose="00000600000000000000" pitchFamily="2" charset="-34"/>
                <a:cs typeface="Niramit Medium" panose="00000600000000000000" pitchFamily="2" charset="-34"/>
              </a:endParaRPr>
            </a:p>
          </p:txBody>
        </p:sp>
      </p:grp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7BB91243-0EC2-69C0-68E6-1A64271918C0}"/>
              </a:ext>
            </a:extLst>
          </p:cNvPr>
          <p:cNvSpPr/>
          <p:nvPr/>
        </p:nvSpPr>
        <p:spPr>
          <a:xfrm>
            <a:off x="4654441" y="294683"/>
            <a:ext cx="1592014" cy="332193"/>
          </a:xfrm>
          <a:prstGeom prst="roundRect">
            <a:avLst/>
          </a:prstGeom>
          <a:noFill/>
          <a:ln>
            <a:solidFill>
              <a:srgbClr val="2A9AA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12">
            <a:extLst>
              <a:ext uri="{FF2B5EF4-FFF2-40B4-BE49-F238E27FC236}">
                <a16:creationId xmlns:a16="http://schemas.microsoft.com/office/drawing/2014/main" id="{DE135745-4988-A580-4C90-7C6DA1533C9B}"/>
              </a:ext>
            </a:extLst>
          </p:cNvPr>
          <p:cNvSpPr txBox="1"/>
          <p:nvPr/>
        </p:nvSpPr>
        <p:spPr>
          <a:xfrm>
            <a:off x="1377763" y="302807"/>
            <a:ext cx="917404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 Bold"/>
                <a:ea typeface="Telegraf Bold"/>
                <a:cs typeface="Telegraf Bold"/>
                <a:sym typeface="Telegraf Bold"/>
              </a:rPr>
              <a:t>Introducción</a:t>
            </a:r>
            <a:endParaRPr lang="en-US" sz="1400" spc="-56" dirty="0">
              <a:solidFill>
                <a:schemeClr val="bg1"/>
              </a:solidFill>
              <a:latin typeface="Telegraf Bold"/>
              <a:ea typeface="Telegraf Bold"/>
              <a:cs typeface="Telegraf Bold"/>
              <a:sym typeface="Telegraf Bold"/>
            </a:endParaRPr>
          </a:p>
        </p:txBody>
      </p:sp>
      <p:sp>
        <p:nvSpPr>
          <p:cNvPr id="7" name="TextBox 13">
            <a:extLst>
              <a:ext uri="{FF2B5EF4-FFF2-40B4-BE49-F238E27FC236}">
                <a16:creationId xmlns:a16="http://schemas.microsoft.com/office/drawing/2014/main" id="{A0898DBF-99C9-495B-0C52-B087C1138DF3}"/>
              </a:ext>
            </a:extLst>
          </p:cNvPr>
          <p:cNvSpPr txBox="1"/>
          <p:nvPr/>
        </p:nvSpPr>
        <p:spPr>
          <a:xfrm>
            <a:off x="2466433" y="302807"/>
            <a:ext cx="928073" cy="2397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Problema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9" name="TextBox 14">
            <a:extLst>
              <a:ext uri="{FF2B5EF4-FFF2-40B4-BE49-F238E27FC236}">
                <a16:creationId xmlns:a16="http://schemas.microsoft.com/office/drawing/2014/main" id="{8272C579-2B57-0847-2E22-2B24114706D8}"/>
              </a:ext>
            </a:extLst>
          </p:cNvPr>
          <p:cNvSpPr txBox="1"/>
          <p:nvPr/>
        </p:nvSpPr>
        <p:spPr>
          <a:xfrm>
            <a:off x="4654441" y="302807"/>
            <a:ext cx="1592014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Revisión</a:t>
            </a:r>
            <a:r>
              <a:rPr lang="en-US" sz="1400" spc="-56" dirty="0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 de </a:t>
            </a: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literatura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11" name="TextBox 15">
            <a:extLst>
              <a:ext uri="{FF2B5EF4-FFF2-40B4-BE49-F238E27FC236}">
                <a16:creationId xmlns:a16="http://schemas.microsoft.com/office/drawing/2014/main" id="{72216B31-4EA7-3631-76F1-613EDEE1A375}"/>
              </a:ext>
            </a:extLst>
          </p:cNvPr>
          <p:cNvSpPr txBox="1"/>
          <p:nvPr/>
        </p:nvSpPr>
        <p:spPr>
          <a:xfrm>
            <a:off x="3565772" y="302807"/>
            <a:ext cx="917404" cy="2397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Hipótesis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22" name="TextBox 14">
            <a:extLst>
              <a:ext uri="{FF2B5EF4-FFF2-40B4-BE49-F238E27FC236}">
                <a16:creationId xmlns:a16="http://schemas.microsoft.com/office/drawing/2014/main" id="{BCEC1994-9932-4137-FF44-AB4C5B35B0DA}"/>
              </a:ext>
            </a:extLst>
          </p:cNvPr>
          <p:cNvSpPr txBox="1"/>
          <p:nvPr/>
        </p:nvSpPr>
        <p:spPr>
          <a:xfrm>
            <a:off x="6084622" y="302807"/>
            <a:ext cx="1657537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Metodología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23" name="TextBox 14">
            <a:extLst>
              <a:ext uri="{FF2B5EF4-FFF2-40B4-BE49-F238E27FC236}">
                <a16:creationId xmlns:a16="http://schemas.microsoft.com/office/drawing/2014/main" id="{B0AFD43A-D355-134F-91D5-1EBBF1E3D60D}"/>
              </a:ext>
            </a:extLst>
          </p:cNvPr>
          <p:cNvSpPr txBox="1"/>
          <p:nvPr/>
        </p:nvSpPr>
        <p:spPr>
          <a:xfrm>
            <a:off x="7514803" y="302807"/>
            <a:ext cx="1657537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Hallazgos</a:t>
            </a:r>
            <a:r>
              <a:rPr lang="en-US" sz="1400" spc="-56" dirty="0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 / </a:t>
            </a: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Análisis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E88E9864-A002-702E-0400-68BB5FE880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015" y="92393"/>
            <a:ext cx="625840" cy="736775"/>
          </a:xfrm>
          <a:prstGeom prst="rect">
            <a:avLst/>
          </a:prstGeom>
        </p:spPr>
      </p:pic>
      <p:sp>
        <p:nvSpPr>
          <p:cNvPr id="26" name="Title 2">
            <a:extLst>
              <a:ext uri="{FF2B5EF4-FFF2-40B4-BE49-F238E27FC236}">
                <a16:creationId xmlns:a16="http://schemas.microsoft.com/office/drawing/2014/main" id="{87ED7D19-D26E-5A0D-EA93-07C329962F6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72651" y="929022"/>
            <a:ext cx="10515600" cy="6555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000" dirty="0" err="1">
                <a:solidFill>
                  <a:schemeClr val="bg1">
                    <a:lumMod val="75000"/>
                  </a:schemeClr>
                </a:solidFill>
                <a:latin typeface="Staatliches" pitchFamily="2" charset="0"/>
              </a:rPr>
              <a:t>Criptografía</a:t>
            </a:r>
            <a:r>
              <a:rPr lang="en-IN" sz="4000" dirty="0">
                <a:solidFill>
                  <a:schemeClr val="bg1">
                    <a:lumMod val="75000"/>
                  </a:schemeClr>
                </a:solidFill>
                <a:latin typeface="Staatliches" pitchFamily="2" charset="0"/>
              </a:rPr>
              <a:t> </a:t>
            </a:r>
            <a:r>
              <a:rPr lang="en-IN" sz="4000" dirty="0" err="1">
                <a:solidFill>
                  <a:schemeClr val="bg1">
                    <a:lumMod val="75000"/>
                  </a:schemeClr>
                </a:solidFill>
                <a:latin typeface="Staatliches" pitchFamily="2" charset="0"/>
              </a:rPr>
              <a:t>clásica</a:t>
            </a:r>
            <a:r>
              <a:rPr lang="en-IN" sz="4000" dirty="0">
                <a:solidFill>
                  <a:schemeClr val="bg1">
                    <a:lumMod val="75000"/>
                  </a:schemeClr>
                </a:solidFill>
                <a:latin typeface="Staatliches" pitchFamily="2" charset="0"/>
              </a:rPr>
              <a:t>: </a:t>
            </a:r>
            <a:r>
              <a:rPr lang="en-IN" sz="4000" dirty="0" err="1">
                <a:solidFill>
                  <a:schemeClr val="bg1">
                    <a:lumMod val="75000"/>
                  </a:schemeClr>
                </a:solidFill>
                <a:latin typeface="Staatliches" pitchFamily="2" charset="0"/>
              </a:rPr>
              <a:t>Definición</a:t>
            </a:r>
            <a:endParaRPr lang="en-IN" sz="4000" dirty="0">
              <a:solidFill>
                <a:schemeClr val="bg1">
                  <a:lumMod val="75000"/>
                </a:schemeClr>
              </a:solidFill>
              <a:latin typeface="Staatliches" pitchFamily="2" charset="0"/>
            </a:endParaRPr>
          </a:p>
        </p:txBody>
      </p:sp>
      <p:sp>
        <p:nvSpPr>
          <p:cNvPr id="8" name="TextBox 14">
            <a:extLst>
              <a:ext uri="{FF2B5EF4-FFF2-40B4-BE49-F238E27FC236}">
                <a16:creationId xmlns:a16="http://schemas.microsoft.com/office/drawing/2014/main" id="{4ED5A60B-A113-A2D3-3030-4084B4C10D0A}"/>
              </a:ext>
            </a:extLst>
          </p:cNvPr>
          <p:cNvSpPr txBox="1"/>
          <p:nvPr/>
        </p:nvSpPr>
        <p:spPr>
          <a:xfrm>
            <a:off x="8905360" y="293488"/>
            <a:ext cx="1657537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Conslusiones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27" name="TextBox 14">
            <a:extLst>
              <a:ext uri="{FF2B5EF4-FFF2-40B4-BE49-F238E27FC236}">
                <a16:creationId xmlns:a16="http://schemas.microsoft.com/office/drawing/2014/main" id="{2AD63F41-FF3C-F100-69D9-F9FCEE9C5307}"/>
              </a:ext>
            </a:extLst>
          </p:cNvPr>
          <p:cNvSpPr txBox="1"/>
          <p:nvPr/>
        </p:nvSpPr>
        <p:spPr>
          <a:xfrm>
            <a:off x="9910751" y="302641"/>
            <a:ext cx="1657537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Reflexión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</p:spTree>
    <p:extLst>
      <p:ext uri="{BB962C8B-B14F-4D97-AF65-F5344CB8AC3E}">
        <p14:creationId xmlns:p14="http://schemas.microsoft.com/office/powerpoint/2010/main" val="36159101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Red Orange">
      <a:dk1>
        <a:sysClr val="windowText" lastClr="000000"/>
      </a:dk1>
      <a:lt1>
        <a:sysClr val="window" lastClr="FFFFFF"/>
      </a:lt1>
      <a:dk2>
        <a:srgbClr val="505046"/>
      </a:dk2>
      <a:lt2>
        <a:srgbClr val="EEECE1"/>
      </a:lt2>
      <a:accent1>
        <a:srgbClr val="E84C22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CC9900"/>
      </a:hlink>
      <a:folHlink>
        <a:srgbClr val="666699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5804</TotalTime>
  <Words>3900</Words>
  <Application>Microsoft Office PowerPoint</Application>
  <PresentationFormat>Widescreen</PresentationFormat>
  <Paragraphs>893</Paragraphs>
  <Slides>51</Slides>
  <Notes>38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65" baseType="lpstr">
      <vt:lpstr>Aptos</vt:lpstr>
      <vt:lpstr>Niramit Medium</vt:lpstr>
      <vt:lpstr>DM Sans</vt:lpstr>
      <vt:lpstr>Arial</vt:lpstr>
      <vt:lpstr>-apple-system</vt:lpstr>
      <vt:lpstr>Staatliches</vt:lpstr>
      <vt:lpstr>Telegraf Bold</vt:lpstr>
      <vt:lpstr>Calibri</vt:lpstr>
      <vt:lpstr>Poppins</vt:lpstr>
      <vt:lpstr>Times New Roman</vt:lpstr>
      <vt:lpstr>Calibri Light</vt:lpstr>
      <vt:lpstr>Cambria Math</vt:lpstr>
      <vt:lpstr>Telegraf</vt:lpstr>
      <vt:lpstr>Office Theme</vt:lpstr>
      <vt:lpstr>PowerPoint Presentation</vt:lpstr>
      <vt:lpstr>Objetivos</vt:lpstr>
      <vt:lpstr>Introducción – criptografía clásica</vt:lpstr>
      <vt:lpstr>Introducción – Computadoras cuánticas</vt:lpstr>
      <vt:lpstr>Problema</vt:lpstr>
      <vt:lpstr>PowerPoint Presentation</vt:lpstr>
      <vt:lpstr>Preguntas de investigación</vt:lpstr>
      <vt:lpstr>Hipótesis</vt:lpstr>
      <vt:lpstr>Criptografía clásica: Definición</vt:lpstr>
      <vt:lpstr>Criptografía clásica: Fundamentos</vt:lpstr>
      <vt:lpstr>Criptografía clásica: Simétrica</vt:lpstr>
      <vt:lpstr>Criptografía clásica: aSimétrica</vt:lpstr>
      <vt:lpstr>Criptografía clásica: algoritmos simétricos</vt:lpstr>
      <vt:lpstr>Criptografía clásica: algoritmos asimétricos</vt:lpstr>
      <vt:lpstr>Criptografía clásica: algoritmos asimétricos</vt:lpstr>
      <vt:lpstr>PowerPoint Presentation</vt:lpstr>
      <vt:lpstr>Computadoras cuántica: Definición y campos</vt:lpstr>
      <vt:lpstr>Computadoras cuánticas: Fundamentos</vt:lpstr>
      <vt:lpstr>PowerPoint Presentation</vt:lpstr>
      <vt:lpstr>Criptografía Cuántica: Definición y algoritmo shor </vt:lpstr>
      <vt:lpstr>Criptografía Cuántica: Algoritmo Grover</vt:lpstr>
      <vt:lpstr>Criptografía Cuántica: Simulación</vt:lpstr>
      <vt:lpstr>PowerPoint Presentation</vt:lpstr>
      <vt:lpstr>Criptografía posCuántica: Definición / escenarios</vt:lpstr>
      <vt:lpstr>Criptografía posCuántica: Desafios </vt:lpstr>
      <vt:lpstr>Criptografía posCuántica: Soluciones </vt:lpstr>
      <vt:lpstr>Criptografía posCuántica: Algoritmos</vt:lpstr>
      <vt:lpstr>Criptografía posCuántica: Algoritmos</vt:lpstr>
      <vt:lpstr>Metodología – Métodos </vt:lpstr>
      <vt:lpstr>Metodología – Teorías</vt:lpstr>
      <vt:lpstr>Metodología – Teorías</vt:lpstr>
      <vt:lpstr>Metodología – Teorías</vt:lpstr>
      <vt:lpstr>Metodología - Herramientas</vt:lpstr>
      <vt:lpstr>Metodología – Justificación</vt:lpstr>
      <vt:lpstr>Metodología – Justificación</vt:lpstr>
      <vt:lpstr>Metodología – Justificación</vt:lpstr>
      <vt:lpstr>Metodología – Muestra y procedimientos</vt:lpstr>
      <vt:lpstr>Metodología - Análisis de datos</vt:lpstr>
      <vt:lpstr>Hallazgos - Tablas </vt:lpstr>
      <vt:lpstr>Hallazgos – Gráficos  </vt:lpstr>
      <vt:lpstr>Hallazgos - Gráficos </vt:lpstr>
      <vt:lpstr>Hallazgos – Resultados claves </vt:lpstr>
      <vt:lpstr>Discución – Interpretación</vt:lpstr>
      <vt:lpstr>Discución – Interpretación</vt:lpstr>
      <vt:lpstr>Implicaciones y relación con los objetivos</vt:lpstr>
      <vt:lpstr>Implicaciones y relación con los objetivos</vt:lpstr>
      <vt:lpstr>Discución de fortalezas, limitaciones y propuestas</vt:lpstr>
      <vt:lpstr>Conclusiones</vt:lpstr>
      <vt:lpstr>Reflexión – impacto a la comunidad</vt:lpstr>
      <vt:lpstr>Apéndices </vt:lpstr>
      <vt:lpstr>contacto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ajisha vm</dc:creator>
  <cp:lastModifiedBy>Gene Ojeda</cp:lastModifiedBy>
  <cp:revision>9</cp:revision>
  <dcterms:created xsi:type="dcterms:W3CDTF">2023-09-04T09:16:50Z</dcterms:created>
  <dcterms:modified xsi:type="dcterms:W3CDTF">2025-05-16T01:37:02Z</dcterms:modified>
</cp:coreProperties>
</file>